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131511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71012D-5A74-4254-9F14-6A421BB57730}"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6875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964356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17119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82416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74701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392242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174488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33174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74756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32530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C71012D-5A74-4254-9F14-6A421BB57730}"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92148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C71012D-5A74-4254-9F14-6A421BB57730}" type="datetimeFigureOut">
              <a:rPr lang="ru-RU" smtClean="0"/>
              <a:t>14.04.2020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37707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355398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426015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0C71012D-5A74-4254-9F14-6A421BB57730}" type="datetimeFigureOut">
              <a:rPr lang="ru-RU" smtClean="0"/>
              <a:t>14.04.2020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270696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71012D-5A74-4254-9F14-6A421BB57730}" type="datetimeFigureOut">
              <a:rPr lang="ru-RU" smtClean="0"/>
              <a:t>14.04.2020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F1A51FF-5031-426F-A1F7-3E0341E2F072}" type="slidenum">
              <a:rPr lang="ru-RU" smtClean="0"/>
              <a:t>‹#›</a:t>
            </a:fld>
            <a:endParaRPr lang="ru-RU"/>
          </a:p>
        </p:txBody>
      </p:sp>
    </p:spTree>
    <p:extLst>
      <p:ext uri="{BB962C8B-B14F-4D97-AF65-F5344CB8AC3E}">
        <p14:creationId xmlns:p14="http://schemas.microsoft.com/office/powerpoint/2010/main" val="94904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C71012D-5A74-4254-9F14-6A421BB57730}" type="datetimeFigureOut">
              <a:rPr lang="ru-RU" smtClean="0"/>
              <a:t>14.04.2020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F1A51FF-5031-426F-A1F7-3E0341E2F072}" type="slidenum">
              <a:rPr lang="ru-RU" smtClean="0"/>
              <a:t>‹#›</a:t>
            </a:fld>
            <a:endParaRPr lang="ru-RU"/>
          </a:p>
        </p:txBody>
      </p:sp>
    </p:spTree>
    <p:extLst>
      <p:ext uri="{BB962C8B-B14F-4D97-AF65-F5344CB8AC3E}">
        <p14:creationId xmlns:p14="http://schemas.microsoft.com/office/powerpoint/2010/main" val="10029805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29255" y="200891"/>
            <a:ext cx="8825658" cy="3329581"/>
          </a:xfrm>
        </p:spPr>
        <p:txBody>
          <a:bodyPr/>
          <a:lstStyle/>
          <a:p>
            <a:r>
              <a:rPr lang="ky-KG" sz="4800" b="1" dirty="0" smtClean="0"/>
              <a:t>Кыргыз  </a:t>
            </a:r>
            <a:r>
              <a:rPr lang="ky-KG" sz="4800" b="1" dirty="0"/>
              <a:t>тили    11-класс</a:t>
            </a:r>
            <a:r>
              <a:rPr lang="ky-KG" sz="4800" dirty="0"/>
              <a:t>  Мугалим </a:t>
            </a:r>
            <a:r>
              <a:rPr lang="ky-KG" sz="4800" dirty="0" smtClean="0"/>
              <a:t>:  </a:t>
            </a:r>
            <a:r>
              <a:rPr lang="ky-KG" sz="4800" dirty="0"/>
              <a:t>Абакирова  Р.О.</a:t>
            </a:r>
            <a:endParaRPr lang="ru-RU" sz="4800" dirty="0"/>
          </a:p>
        </p:txBody>
      </p:sp>
    </p:spTree>
    <p:extLst>
      <p:ext uri="{BB962C8B-B14F-4D97-AF65-F5344CB8AC3E}">
        <p14:creationId xmlns:p14="http://schemas.microsoft.com/office/powerpoint/2010/main" val="8719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1021" y="625900"/>
            <a:ext cx="9495415" cy="5373118"/>
          </a:xfrm>
        </p:spPr>
        <p:txBody>
          <a:bodyPr>
            <a:normAutofit/>
          </a:bodyPr>
          <a:lstStyle/>
          <a:p>
            <a:r>
              <a:rPr lang="ky-KG" sz="3200" dirty="0"/>
              <a:t> </a:t>
            </a:r>
            <a:r>
              <a:rPr lang="ky-KG" sz="3200" b="1" dirty="0"/>
              <a:t>Сабактын  максаты</a:t>
            </a:r>
            <a:r>
              <a:rPr lang="ky-KG" sz="3200" dirty="0"/>
              <a:t>:  Этиштин  ɵзгɵчɵ   формаларынын бири  болгон  атоочтуктардын  этиштик   формалары  жɵнүндɵ  билимдерин  бышыкташат, атоочтуктардын  атоочтук  белгилери     жɵнүндɵ түшүнүк  алышат. Атоочтуктардын  этиштик  жана  атоочтук  белгилерин  кɵнүгүүлɵрдү  аткаруу  менен кɵрсɵтүшɵт. Сүйлɵɵдɵ  жана  жазууда  атоочтуктарды колдонууга  машыгышат </a:t>
            </a:r>
            <a:endParaRPr lang="ru-RU" sz="3200" dirty="0"/>
          </a:p>
        </p:txBody>
      </p:sp>
    </p:spTree>
    <p:extLst>
      <p:ext uri="{BB962C8B-B14F-4D97-AF65-F5344CB8AC3E}">
        <p14:creationId xmlns:p14="http://schemas.microsoft.com/office/powerpoint/2010/main" val="167285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72837" y="875345"/>
            <a:ext cx="10335492" cy="7294305"/>
          </a:xfrm>
          <a:prstGeom prst="rect">
            <a:avLst/>
          </a:prstGeom>
        </p:spPr>
        <p:txBody>
          <a:bodyPr wrap="square">
            <a:spAutoFit/>
          </a:bodyPr>
          <a:lstStyle/>
          <a:p>
            <a:r>
              <a:rPr lang="ky-KG" sz="4800" dirty="0">
                <a:latin typeface="Calibri" panose="020F0502020204030204" pitchFamily="34" charset="0"/>
                <a:ea typeface="Calibri" panose="020F0502020204030204" pitchFamily="34" charset="0"/>
                <a:cs typeface="Times New Roman" panose="02020603050405020304" pitchFamily="18" charset="0"/>
              </a:rPr>
              <a:t>Саламатсыңарбы, балдар.  Биз  силер менен  ɵткɵн  сабактарда этиштин ɵзгɵчɵ  формалары  жɵнүндɵ маалымат  алганбыз. Анда  </a:t>
            </a:r>
            <a:r>
              <a:rPr lang="ky-KG" sz="4800" dirty="0" smtClean="0">
                <a:latin typeface="Calibri" panose="020F0502020204030204" pitchFamily="34" charset="0"/>
                <a:ea typeface="Calibri" panose="020F0502020204030204" pitchFamily="34" charset="0"/>
                <a:cs typeface="Times New Roman" panose="02020603050405020304" pitchFamily="18" charset="0"/>
              </a:rPr>
              <a:t>тɵмɵнк</a:t>
            </a:r>
            <a:r>
              <a:rPr lang="ky-KG" sz="4800" dirty="0" smtClean="0">
                <a:latin typeface="Calibri" panose="020F0502020204030204" pitchFamily="34" charset="0"/>
                <a:ea typeface="Calibri" panose="020F0502020204030204" pitchFamily="34" charset="0"/>
                <a:cs typeface="Times New Roman" panose="02020603050405020304" pitchFamily="18" charset="0"/>
              </a:rPr>
              <a:t>ү</a:t>
            </a:r>
            <a:r>
              <a:rPr lang="ky-KG" sz="4800" dirty="0" smtClean="0">
                <a:latin typeface="Calibri" panose="020F0502020204030204" pitchFamily="34" charset="0"/>
                <a:ea typeface="Calibri" panose="020F0502020204030204" pitchFamily="34" charset="0"/>
                <a:cs typeface="Times New Roman" panose="02020603050405020304" pitchFamily="18" charset="0"/>
              </a:rPr>
              <a:t>  </a:t>
            </a:r>
            <a:r>
              <a:rPr lang="ky-KG" sz="4800" dirty="0">
                <a:latin typeface="Calibri" panose="020F0502020204030204" pitchFamily="34" charset="0"/>
                <a:ea typeface="Calibri" panose="020F0502020204030204" pitchFamily="34" charset="0"/>
                <a:cs typeface="Times New Roman" panose="02020603050405020304" pitchFamily="18" charset="0"/>
              </a:rPr>
              <a:t>суроолорго  жооп  бергиле: </a:t>
            </a:r>
            <a:endParaRPr lang="ky-KG" sz="4800" dirty="0" smtClean="0">
              <a:latin typeface="Calibri" panose="020F0502020204030204" pitchFamily="34" charset="0"/>
              <a:ea typeface="Calibri" panose="020F0502020204030204" pitchFamily="34" charset="0"/>
              <a:cs typeface="Times New Roman" panose="02020603050405020304" pitchFamily="18" charset="0"/>
            </a:endParaRPr>
          </a:p>
          <a:p>
            <a:endParaRPr lang="ky-KG" sz="4800" dirty="0">
              <a:latin typeface="Calibri" panose="020F0502020204030204" pitchFamily="34" charset="0"/>
              <a:cs typeface="Times New Roman" panose="02020603050405020304" pitchFamily="18" charset="0"/>
            </a:endParaRPr>
          </a:p>
          <a:p>
            <a:endParaRPr lang="ky-KG" dirty="0" smtClean="0">
              <a:latin typeface="Calibri" panose="020F0502020204030204" pitchFamily="34" charset="0"/>
              <a:cs typeface="Times New Roman" panose="02020603050405020304" pitchFamily="18" charset="0"/>
            </a:endParaRPr>
          </a:p>
          <a:p>
            <a:endParaRPr lang="ky-KG" dirty="0">
              <a:latin typeface="Calibri" panose="020F0502020204030204" pitchFamily="34" charset="0"/>
              <a:cs typeface="Times New Roman" panose="02020603050405020304" pitchFamily="18" charset="0"/>
            </a:endParaRPr>
          </a:p>
          <a:p>
            <a:endParaRPr lang="ky-KG" dirty="0" smtClean="0">
              <a:latin typeface="Calibri" panose="020F0502020204030204" pitchFamily="34" charset="0"/>
              <a:cs typeface="Times New Roman" panose="02020603050405020304" pitchFamily="18" charset="0"/>
            </a:endParaRPr>
          </a:p>
          <a:p>
            <a:endParaRPr lang="ky-KG" dirty="0">
              <a:latin typeface="Calibri" panose="020F0502020204030204" pitchFamily="34" charset="0"/>
              <a:cs typeface="Times New Roman" panose="02020603050405020304" pitchFamily="18" charset="0"/>
            </a:endParaRPr>
          </a:p>
          <a:p>
            <a:endParaRPr lang="ky-KG" dirty="0" smtClean="0">
              <a:latin typeface="Calibri" panose="020F0502020204030204" pitchFamily="34" charset="0"/>
              <a:cs typeface="Times New Roman" panose="02020603050405020304" pitchFamily="18" charset="0"/>
            </a:endParaRPr>
          </a:p>
          <a:p>
            <a:endParaRPr lang="ky-KG" dirty="0">
              <a:latin typeface="Calibri" panose="020F0502020204030204" pitchFamily="34" charset="0"/>
              <a:cs typeface="Times New Roman" panose="02020603050405020304" pitchFamily="18" charset="0"/>
            </a:endParaRPr>
          </a:p>
          <a:p>
            <a:endParaRPr lang="ky-KG" dirty="0" smtClean="0">
              <a:latin typeface="Calibri" panose="020F0502020204030204" pitchFamily="34" charset="0"/>
              <a:cs typeface="Times New Roman" panose="02020603050405020304" pitchFamily="18" charset="0"/>
            </a:endParaRPr>
          </a:p>
          <a:p>
            <a:endParaRPr lang="ky-KG" dirty="0">
              <a:latin typeface="Calibri" panose="020F0502020204030204" pitchFamily="34" charset="0"/>
              <a:cs typeface="Times New Roman" panose="02020603050405020304" pitchFamily="18" charset="0"/>
            </a:endParaRPr>
          </a:p>
          <a:p>
            <a:endParaRPr lang="ky-KG" dirty="0" smtClean="0">
              <a:latin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8349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00213" y="572281"/>
            <a:ext cx="8285018" cy="7385099"/>
          </a:xfrm>
          <a:prstGeom prst="rect">
            <a:avLst/>
          </a:prstGeom>
        </p:spPr>
        <p:txBody>
          <a:bodyPr wrap="square">
            <a:spAutoFit/>
          </a:bodyPr>
          <a:lstStyle/>
          <a:p>
            <a:pPr>
              <a:lnSpc>
                <a:spcPct val="107000"/>
              </a:lnSpc>
              <a:spcAft>
                <a:spcPts val="800"/>
              </a:spcAft>
            </a:pPr>
            <a:r>
              <a:rPr lang="ky-KG" sz="2800" dirty="0" smtClean="0">
                <a:latin typeface="Calibri" panose="020F0502020204030204" pitchFamily="34" charset="0"/>
                <a:ea typeface="Calibri" panose="020F0502020204030204" pitchFamily="34" charset="0"/>
                <a:cs typeface="Times New Roman" panose="02020603050405020304" pitchFamily="18" charset="0"/>
              </a:rPr>
              <a:t>1.Этиштин  </a:t>
            </a:r>
            <a:r>
              <a:rPr lang="ky-KG" sz="2800" dirty="0">
                <a:latin typeface="Calibri" panose="020F0502020204030204" pitchFamily="34" charset="0"/>
                <a:ea typeface="Calibri" panose="020F0502020204030204" pitchFamily="34" charset="0"/>
                <a:cs typeface="Times New Roman" panose="02020603050405020304" pitchFamily="18" charset="0"/>
              </a:rPr>
              <a:t>ɵзгɵчɵ  формалары   кайсылар?                                                                                                                         2. Эмне  үчүн    этиштин  ɵзгɵчɵ  формалары  деп  аталат?                                                                               </a:t>
            </a:r>
            <a:r>
              <a:rPr lang="ky-KG" sz="2800" dirty="0" smtClean="0">
                <a:latin typeface="Calibri" panose="020F0502020204030204" pitchFamily="34" charset="0"/>
                <a:ea typeface="Calibri" panose="020F0502020204030204" pitchFamily="34" charset="0"/>
                <a:cs typeface="Times New Roman" panose="02020603050405020304" pitchFamily="18" charset="0"/>
              </a:rPr>
              <a:t>     3</a:t>
            </a:r>
            <a:r>
              <a:rPr lang="ky-KG" sz="2800" dirty="0">
                <a:latin typeface="Calibri" panose="020F0502020204030204" pitchFamily="34" charset="0"/>
                <a:ea typeface="Calibri" panose="020F0502020204030204" pitchFamily="34" charset="0"/>
                <a:cs typeface="Times New Roman" panose="02020603050405020304" pitchFamily="18" charset="0"/>
              </a:rPr>
              <a:t>. Алар  кайсылар?                                                                                                                                               4. Атоочтуктар кандай  белгиге ээ?                                                                                                                                                         5. Атоочтуктардын  этиштик  белгилерин  санап  бергиле?                                                                                                         6.  Атоочтуктар  кандай  мүчɵлɵрдүн  жардамы  менен  жасалат?                                                                                                                    7. Берилген   этиш  сɵздɵрдɵн  атоочтуктарды  түзгүлɵ. ( жаз, кел, отур)                                                                                                                                            8. Бул  атоочтуктар  менен  сүйлɵм  түзгүлɵ.  </a:t>
            </a:r>
            <a:endParaRPr lang="ky-KG"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ky-KG" sz="2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ky-KG"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ky-K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y-KG" dirty="0" smtClean="0">
                <a:latin typeface="Calibri" panose="020F0502020204030204" pitchFamily="34"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61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33054" y="623905"/>
            <a:ext cx="9379527" cy="7821052"/>
          </a:xfrm>
          <a:prstGeom prst="rect">
            <a:avLst/>
          </a:prstGeom>
        </p:spPr>
        <p:txBody>
          <a:bodyPr wrap="square">
            <a:spAutoFit/>
          </a:bodyPr>
          <a:lstStyle/>
          <a:p>
            <a:pPr>
              <a:lnSpc>
                <a:spcPct val="107000"/>
              </a:lnSpc>
              <a:spcAft>
                <a:spcPts val="800"/>
              </a:spcAft>
            </a:pPr>
            <a:r>
              <a:rPr lang="ky-KG" sz="2400" b="1" dirty="0">
                <a:latin typeface="Calibri" panose="020F0502020204030204" pitchFamily="34" charset="0"/>
                <a:ea typeface="Calibri" panose="020F0502020204030204" pitchFamily="34" charset="0"/>
                <a:cs typeface="Times New Roman" panose="02020603050405020304" pitchFamily="18" charset="0"/>
              </a:rPr>
              <a:t>Жаңы тема</a:t>
            </a:r>
            <a:r>
              <a:rPr lang="ky-KG"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Атоочтуктардын  тɵмɵнкүдɵй  атоочтук   белгилери бар.                                                                                                       –Атоочтуктар  сын  атооч  сыяктуу  эле заттын  белгисин  билдирет.                                                                                   Мисалы: ак үй - </a:t>
            </a:r>
            <a:r>
              <a:rPr lang="ky-KG"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агарган</a:t>
            </a: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үй                                                                                                                                                     - Атоочтутар  сын  атооч  сыяктуу  кандай? Кайсы? деген  суроолорго  жооп  берет.                                                                                                                                                                                     Окуган  балдар  азыр  үйдɵ  </a:t>
            </a:r>
            <a:r>
              <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отурушат.                                                                                                                                             </a:t>
            </a: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–Атоочтуктар  сын  атооч  сыяктуу  сүйлɵмдɵ  аныктоочтун  милдетин  </a:t>
            </a:r>
            <a:r>
              <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аткарат.                                                                                                                                                      </a:t>
            </a: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Жазылган  иштерди  мугалимге  </a:t>
            </a:r>
            <a:r>
              <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жɵнɵттүм.                                                                                                                                        </a:t>
            </a: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Атоочтуктар  сын атооч  сыяктуу  заттык  мааниде  колдонулуп ээлик, баяндоочтук, толуктоочтук  милдетти  аткарат жана  кɵптүк  сандын </a:t>
            </a:r>
            <a:r>
              <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ky-KG"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-лар мүчɵсү  менен  ɵзгɵрɵт.                                                                                                        Кечигип  келгендер  акырын  кирип </a:t>
            </a:r>
            <a:r>
              <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отурушту.</a:t>
            </a:r>
          </a:p>
          <a:p>
            <a:pPr>
              <a:lnSpc>
                <a:spcPct val="107000"/>
              </a:lnSpc>
              <a:spcAft>
                <a:spcPts val="800"/>
              </a:spcAft>
            </a:pPr>
            <a:endParaRPr lang="ky-KG"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ky-KG" sz="24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ky-KG"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ky-KG" sz="16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4629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07523" y="988250"/>
            <a:ext cx="9809017" cy="4524315"/>
          </a:xfrm>
          <a:prstGeom prst="rect">
            <a:avLst/>
          </a:prstGeom>
        </p:spPr>
        <p:txBody>
          <a:bodyPr wrap="square">
            <a:spAutoFit/>
          </a:bodyPr>
          <a:lstStyle/>
          <a:p>
            <a:r>
              <a:rPr lang="ky-KG" sz="3200" b="1" dirty="0"/>
              <a:t>Тɵмɵнкү  сүйлɵмдɵрдɵн   атоочтук  сɵздɵрдү  таап, алардын  атоочтук  жана  этиштик  белгилерин  кɵрсɵткүлɵ.                                                                                                                             </a:t>
            </a:r>
            <a:r>
              <a:rPr lang="ky-KG" sz="3200" dirty="0"/>
              <a:t>1.Окуган  адам  кɵптү  билет.                                                                                                                                            2.Бербестин ашы  бышпас.                                                                                                                                                  3. Болор иш болду, ага сен ɵкүнбɵ.                                                                                                                       4.Башы  оорубагандын  башка менен  иши  жок.                                                                                                                              5.Бүгүн  аткарылган  иштерди  тапшырдым.</a:t>
            </a:r>
            <a:endParaRPr lang="ru-RU" sz="3200" dirty="0"/>
          </a:p>
        </p:txBody>
      </p:sp>
    </p:spTree>
    <p:extLst>
      <p:ext uri="{BB962C8B-B14F-4D97-AF65-F5344CB8AC3E}">
        <p14:creationId xmlns:p14="http://schemas.microsoft.com/office/powerpoint/2010/main" val="340085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y-KG" sz="4000" dirty="0"/>
              <a:t> Үйгɵ  тапшырма</a:t>
            </a:r>
            <a:r>
              <a:rPr lang="ky-KG" sz="4000" dirty="0" smtClean="0"/>
              <a:t>.                                                         </a:t>
            </a:r>
            <a:r>
              <a:rPr lang="ky-KG" sz="4000" dirty="0"/>
              <a:t>Окуу  </a:t>
            </a:r>
            <a:r>
              <a:rPr lang="ky-KG" sz="4000"/>
              <a:t>китебинин  </a:t>
            </a:r>
            <a:r>
              <a:rPr lang="ky-KG" sz="4000" smtClean="0"/>
              <a:t>192-193,195-бетинде  </a:t>
            </a:r>
            <a:r>
              <a:rPr lang="ky-KG" sz="4000" dirty="0"/>
              <a:t>берилген эрежелерди  окугула</a:t>
            </a:r>
            <a:endParaRPr lang="ru-RU" sz="4000" dirty="0"/>
          </a:p>
          <a:p>
            <a:pPr marL="0" indent="0">
              <a:buNone/>
            </a:pPr>
            <a:r>
              <a:rPr lang="ky-KG" sz="4000" dirty="0"/>
              <a:t> </a:t>
            </a:r>
            <a:endParaRPr lang="ru-RU" sz="4000" dirty="0"/>
          </a:p>
        </p:txBody>
      </p:sp>
    </p:spTree>
    <p:extLst>
      <p:ext uri="{BB962C8B-B14F-4D97-AF65-F5344CB8AC3E}">
        <p14:creationId xmlns:p14="http://schemas.microsoft.com/office/powerpoint/2010/main" val="320261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9675" y="2364645"/>
            <a:ext cx="9404723" cy="1400530"/>
          </a:xfrm>
        </p:spPr>
        <p:txBody>
          <a:bodyPr/>
          <a:lstStyle/>
          <a:p>
            <a:r>
              <a:rPr lang="ru-RU" sz="6000" dirty="0" err="1" smtClean="0"/>
              <a:t>Саламатта</a:t>
            </a:r>
            <a:r>
              <a:rPr lang="ru-RU" sz="6000" dirty="0" smtClean="0"/>
              <a:t>  </a:t>
            </a:r>
            <a:r>
              <a:rPr lang="ru-RU" sz="6000" dirty="0" err="1" smtClean="0"/>
              <a:t>калгыла</a:t>
            </a:r>
            <a:endParaRPr lang="ru-RU" sz="6000" dirty="0"/>
          </a:p>
        </p:txBody>
      </p:sp>
    </p:spTree>
    <p:extLst>
      <p:ext uri="{BB962C8B-B14F-4D97-AF65-F5344CB8AC3E}">
        <p14:creationId xmlns:p14="http://schemas.microsoft.com/office/powerpoint/2010/main" val="4182422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285</Words>
  <Application>Microsoft Office PowerPoint</Application>
  <PresentationFormat>Широкоэкранный</PresentationFormat>
  <Paragraphs>26</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Century Gothic</vt:lpstr>
      <vt:lpstr>Times New Roman</vt:lpstr>
      <vt:lpstr>Wingdings 3</vt:lpstr>
      <vt:lpstr>Ион</vt:lpstr>
      <vt:lpstr>Кыргыз  тили    11-класс  Мугалим :  Абакирова  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Саламатта  калгыла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Кыргыз  тили    11-класс  Мугалим :  Абакирова  Р.О.</dc:title>
  <dc:creator>user</dc:creator>
  <cp:lastModifiedBy>user</cp:lastModifiedBy>
  <cp:revision>4</cp:revision>
  <dcterms:created xsi:type="dcterms:W3CDTF">2020-04-14T05:37:17Z</dcterms:created>
  <dcterms:modified xsi:type="dcterms:W3CDTF">2020-04-14T06:01:49Z</dcterms:modified>
</cp:coreProperties>
</file>