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A542F38-077F-470E-A305-A1F2D285AAE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FCE0223-DB73-4279-874F-ACCE020A89B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4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2F38-077F-470E-A305-A1F2D285AAE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0223-DB73-4279-874F-ACCE020A8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46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2F38-077F-470E-A305-A1F2D285AAE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0223-DB73-4279-874F-ACCE020A89B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960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2F38-077F-470E-A305-A1F2D285AAE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0223-DB73-4279-874F-ACCE020A89B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033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2F38-077F-470E-A305-A1F2D285AAE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0223-DB73-4279-874F-ACCE020A8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74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2F38-077F-470E-A305-A1F2D285AAE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0223-DB73-4279-874F-ACCE020A89B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860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2F38-077F-470E-A305-A1F2D285AAE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0223-DB73-4279-874F-ACCE020A89B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298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2F38-077F-470E-A305-A1F2D285AAE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0223-DB73-4279-874F-ACCE020A89B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723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2F38-077F-470E-A305-A1F2D285AAE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0223-DB73-4279-874F-ACCE020A89B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83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2F38-077F-470E-A305-A1F2D285AAE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0223-DB73-4279-874F-ACCE020A8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31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2F38-077F-470E-A305-A1F2D285AAE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0223-DB73-4279-874F-ACCE020A89B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30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2F38-077F-470E-A305-A1F2D285AAE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0223-DB73-4279-874F-ACCE020A8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83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2F38-077F-470E-A305-A1F2D285AAE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0223-DB73-4279-874F-ACCE020A89B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4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2F38-077F-470E-A305-A1F2D285AAE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0223-DB73-4279-874F-ACCE020A89B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85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2F38-077F-470E-A305-A1F2D285AAE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0223-DB73-4279-874F-ACCE020A8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3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2F38-077F-470E-A305-A1F2D285AAE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0223-DB73-4279-874F-ACCE020A89B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64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2F38-077F-470E-A305-A1F2D285AAE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0223-DB73-4279-874F-ACCE020A8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20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542F38-077F-470E-A305-A1F2D285AAE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CE0223-DB73-4279-874F-ACCE020A8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66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052945"/>
            <a:ext cx="6815669" cy="35052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Кыргыз</a:t>
            </a:r>
            <a:r>
              <a:rPr lang="ru-RU" dirty="0" smtClean="0"/>
              <a:t> </a:t>
            </a:r>
            <a:r>
              <a:rPr lang="ru-RU" dirty="0" smtClean="0"/>
              <a:t>тили </a:t>
            </a:r>
            <a:r>
              <a:rPr lang="ru-RU" dirty="0" err="1" smtClean="0"/>
              <a:t>Фразеологизимдер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11- </a:t>
            </a:r>
            <a:r>
              <a:rPr lang="ru-RU" dirty="0"/>
              <a:t>класс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Мугалим</a:t>
            </a:r>
            <a:r>
              <a:rPr lang="ru-RU" dirty="0" smtClean="0"/>
              <a:t>: </a:t>
            </a:r>
            <a:r>
              <a:rPr lang="ru-RU" dirty="0" err="1" smtClean="0"/>
              <a:t>Абакирова</a:t>
            </a:r>
            <a:r>
              <a:rPr lang="ru-RU" dirty="0" smtClean="0"/>
              <a:t> </a:t>
            </a:r>
            <a:r>
              <a:rPr lang="ru-RU" dirty="0" smtClean="0"/>
              <a:t>Р.О.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63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311" y="2353732"/>
            <a:ext cx="9601196" cy="2148995"/>
          </a:xfrm>
        </p:spPr>
        <p:txBody>
          <a:bodyPr>
            <a:normAutofit fontScale="90000"/>
          </a:bodyPr>
          <a:lstStyle/>
          <a:p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Сабактын  максаты: фразеологизмдер  жɵнүндɵ  маалымат  </a:t>
            </a: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берилет, балдар фразеологизмдерди </a:t>
            </a:r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ɵз кебинде  колдонууга  </a:t>
            </a: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машыгышат. Окуучулар  </a:t>
            </a:r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ɵз  оюн  оозеки  жана  жазуу  түрүндɵ </a:t>
            </a: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билдирүүгɵ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ɵнүгүшɵт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304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2109" y="750838"/>
            <a:ext cx="104740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y-KG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Балдар, биз  бири- бирибиз  менен  пикир  алышууда  оюбузду  так, жеткиликтүү  берүүгɵ  аракет  кылышыбыз  керек. Ойду  таасирдүү, кызыктуу,  образдуу билдирүүчү  кептик  каражаттардын  бири – фразеологизмдер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y-KG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Фразеологизмдерди  силер сɵзүңɵрдɵ  пайдаланып  келе  жатасыңар. Мисалы:  оозуна келгенди  оттоо – адепсиздиктин  белгиси, кой  оозунан  чɵп  албас – момун деген маанини  </a:t>
            </a:r>
            <a:r>
              <a:rPr lang="ky-KG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билдирет.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509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5963" y="958564"/>
            <a:ext cx="104878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y-KG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Фразеология грек тилинен  которгондо-туюнтма, окуу дегенди  билдирет. Фразеологизмдер- мааниси  жактан  биримдикти  түзгɵн  туруктуу  сɵз  айкаштары.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y-KG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Мисалы, </a:t>
            </a:r>
            <a:r>
              <a:rPr lang="ky-KG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тɵмɵнкү  берилген  туруктуу сɵз  айкаштарын же  фразеологизмдерди  окуп  кɵрɵлү: беш ɵрдɵгүн учуруу – калп айтуу,  жүрɵгү  түшкɵн- коркуп  калган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4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0327" y="1180467"/>
            <a:ext cx="111667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y-KG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Фразеологизмдердин  ɵзгɵчɵ  белгилери  </a:t>
            </a:r>
            <a:r>
              <a:rPr lang="ky-KG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ky-KG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1.Мааниси бир сɵз менен  берилет : кɵз ачып  жумганча - </a:t>
            </a:r>
            <a:r>
              <a:rPr lang="ky-KG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тез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y-KG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2.Маанини  </a:t>
            </a:r>
            <a:r>
              <a:rPr lang="ky-KG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образдуу берет: сай- сɵɵгү  сыздады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y-KG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3.Ыргактуу </a:t>
            </a:r>
            <a:r>
              <a:rPr lang="ky-KG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келет:  ай десе  аркы , күн десе кɵркү 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y-KG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4.Эки </a:t>
            </a:r>
            <a:r>
              <a:rPr lang="ky-KG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 андан кɵп сɵздɵн турат:  ит ɵлгɵн жерде 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y-KG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5.Сүйлɵмдɵр  </a:t>
            </a:r>
            <a:r>
              <a:rPr lang="ky-KG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 нече сɵздɵн турса да, сүйлɵмдɵ   бирдей  милдетти аткарат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448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5854" y="889659"/>
            <a:ext cx="106541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y-KG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Келгиле, окуу китебин  ачалы 183- бет, эрежени дагы  бир жолу ɵзүңɵр  окугула.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y-KG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186- беттеги 226- кɵнүгүүдɵ  берилген фразеологиялык  сɵз  айкаштары  катышкан  сүйлɵмдɵргɵ кɵңүл буралы.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ky-KG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 иштин  аткарылбасына  кɵзүм  жетти. Бул  сүйлɵмдɵгү фразеологизм </a:t>
            </a:r>
            <a:r>
              <a:rPr lang="ky-KG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кɵзүм  жетти . </a:t>
            </a:r>
            <a:r>
              <a:rPr lang="ky-KG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 фразеологизм кандай  маанини билдирип  жатат? Демек, бул иш аткарылбайт, мен билдим.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ky-KG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Талаш  маселени  чечүү үчүн илгертен  бери  эле, башы  бышкан, кɵзү  каныккан  кишилер  жиберилчү. Бул сүйлɵмдɵгү фразеологизм сɵздɵр-башы бышкан, кɵзү  каныккан . Абдан акылдуу, билерман адам жɵнүндɵ  айтылып жатат. 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ky-KG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89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4618" y="2039081"/>
            <a:ext cx="100861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ky-KG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Балдар, силер бүгүн  </a:t>
            </a:r>
            <a:r>
              <a:rPr lang="ky-KG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фразеологизмдер  жɵнүндɵ  маалымат </a:t>
            </a:r>
            <a:r>
              <a:rPr lang="ky-KG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алдыңар</a:t>
            </a:r>
            <a:r>
              <a:rPr lang="ky-KG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эрежени дагы бир жолу окуп  186-беттеги 226 - кɵнүгүүнү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улантып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иштегиле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ky-KG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spcAft>
                <a:spcPts val="0"/>
              </a:spcAft>
            </a:pP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5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2550" y="2302225"/>
            <a:ext cx="49731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ky-KG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Саламатта  калгыла.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813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301</Words>
  <Application>Microsoft Office PowerPoint</Application>
  <PresentationFormat>Широкоэкранный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Натуральные материалы</vt:lpstr>
      <vt:lpstr>           Кыргыз тили Фразеологизимдер  11- класс </vt:lpstr>
      <vt:lpstr>Сабактын  максаты: фразеологизмдер  жɵнүндɵ  маалымат  берилет, балдар фразеологизмдерди ɵз кебинде  колдонууга  машыгышат. Окуучулар  ɵз  оюн  оозеки  жана  жазуу  түрүндɵ билдирүүгɵ кɵнүгүшɵт.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Кыргыз тили 11 класс Фразеологизимдер </dc:title>
  <dc:creator>user</dc:creator>
  <cp:lastModifiedBy>user</cp:lastModifiedBy>
  <cp:revision>3</cp:revision>
  <dcterms:created xsi:type="dcterms:W3CDTF">2020-04-07T13:55:51Z</dcterms:created>
  <dcterms:modified xsi:type="dcterms:W3CDTF">2020-04-07T14:38:24Z</dcterms:modified>
</cp:coreProperties>
</file>