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339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6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87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9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5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4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4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6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15D03D-AF7E-4730-AFF9-51123FADC4CF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E76AC1-3660-451F-80F2-96B07F6C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2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443714" y="1683382"/>
            <a:ext cx="8310983" cy="2204025"/>
          </a:xfrm>
        </p:spPr>
        <p:txBody>
          <a:bodyPr>
            <a:normAutofit fontScale="90000"/>
          </a:bodyPr>
          <a:lstStyle/>
          <a:p>
            <a:r>
              <a:rPr lang="ky-KG" sz="5400" dirty="0" smtClean="0"/>
              <a:t>Кыргыз тили 4 – класс</a:t>
            </a:r>
            <a:br>
              <a:rPr lang="ky-KG" sz="5400" dirty="0" smtClean="0"/>
            </a:br>
            <a:r>
              <a:rPr lang="ky-KG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мугалим: </a:t>
            </a:r>
            <a:r>
              <a:rPr lang="ky-KG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</a:t>
            </a:r>
            <a:r>
              <a:rPr lang="ky-KG" sz="5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арабаева. </a:t>
            </a:r>
            <a:r>
              <a:rPr lang="ky-KG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Г. Т.</a:t>
            </a:r>
            <a:r>
              <a:rPr lang="ky-KG" sz="5400" dirty="0" smtClean="0">
                <a:latin typeface="Calibri" panose="020F0502020204030204" pitchFamily="34" charset="0"/>
              </a:rPr>
              <a:t/>
            </a:r>
            <a:br>
              <a:rPr lang="ky-KG" sz="5400" dirty="0" smtClean="0">
                <a:latin typeface="Calibri" panose="020F0502020204030204" pitchFamily="34" charset="0"/>
              </a:rPr>
            </a:br>
            <a:r>
              <a:rPr lang="ky-KG" sz="6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</a:t>
            </a:r>
            <a:r>
              <a:rPr lang="ky-KG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абактын темасы: </a:t>
            </a:r>
            <a:br>
              <a:rPr lang="ky-KG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ky-KG" sz="6000" b="1" dirty="0" smtClean="0">
                <a:latin typeface="Calibri" panose="020F0502020204030204" pitchFamily="34" charset="0"/>
              </a:rPr>
              <a:t>к</a:t>
            </a:r>
            <a:r>
              <a:rPr lang="ky-KG" sz="5400" b="1" dirty="0" smtClean="0">
                <a:latin typeface="Calibri" panose="020F0502020204030204" pitchFamily="34" charset="0"/>
              </a:rPr>
              <a:t>өнүгүү иштөө</a:t>
            </a:r>
            <a:endParaRPr lang="ru-RU" sz="5400" b="1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4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ky-KG" sz="6600" dirty="0" smtClean="0"/>
              <a:t>С</a:t>
            </a:r>
            <a:r>
              <a:rPr lang="ky-KG" dirty="0" smtClean="0"/>
              <a:t>абактын максаты: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718" y="1614217"/>
            <a:ext cx="11694695" cy="3311189"/>
          </a:xfrm>
        </p:spPr>
        <p:txBody>
          <a:bodyPr>
            <a:noAutofit/>
          </a:bodyPr>
          <a:lstStyle/>
          <a:p>
            <a:r>
              <a:rPr lang="ky-KG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</a:t>
            </a:r>
            <a:r>
              <a:rPr lang="ky-KG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ерилген көнүгүүлөр аркылуу балдар сөз айкаштарын жана сүйлөмдөрдү түзүүгө көнүгүшөт.</a:t>
            </a:r>
          </a:p>
          <a:p>
            <a:r>
              <a:rPr lang="ky-KG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Т</a:t>
            </a:r>
            <a:r>
              <a:rPr lang="ky-KG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уура жазууга жана жак мүчөлөрүн туура айтууга машыгышат.</a:t>
            </a:r>
          </a:p>
          <a:p>
            <a:r>
              <a:rPr lang="ky-KG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Ж</a:t>
            </a:r>
            <a:r>
              <a:rPr lang="ky-KG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омокторду жана көнүгүүлөрдү иштөө менен сүйлөө кебин өстүрүшөт.</a:t>
            </a:r>
            <a:endParaRPr lang="ru-RU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36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395663"/>
          </a:xfrm>
        </p:spPr>
        <p:txBody>
          <a:bodyPr/>
          <a:lstStyle/>
          <a:p>
            <a:r>
              <a:rPr lang="ky-KG" sz="6600" dirty="0" smtClean="0"/>
              <a:t>Ж</a:t>
            </a:r>
            <a:r>
              <a:rPr lang="ky-KG" dirty="0" smtClean="0"/>
              <a:t>агымдуу маанай.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748">
            <a:off x="7104980" y="251171"/>
            <a:ext cx="3907924" cy="2272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4" y="2523565"/>
            <a:ext cx="6140953" cy="3061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6100">
            <a:off x="1748243" y="2865034"/>
            <a:ext cx="2927684" cy="2195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320">
            <a:off x="869800" y="1759317"/>
            <a:ext cx="1528495" cy="15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5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90" y="68179"/>
            <a:ext cx="10396882" cy="1151965"/>
          </a:xfrm>
        </p:spPr>
        <p:txBody>
          <a:bodyPr/>
          <a:lstStyle/>
          <a:p>
            <a:pPr algn="ctr"/>
            <a:r>
              <a:rPr lang="ky-KG" sz="6000" dirty="0" smtClean="0"/>
              <a:t>Б</a:t>
            </a:r>
            <a:r>
              <a:rPr lang="ky-KG" dirty="0" smtClean="0"/>
              <a:t>илип алгыла!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V="1">
            <a:off x="1072408" y="989832"/>
            <a:ext cx="9439323" cy="4481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9050">
            <a:off x="1725159" y="1249696"/>
            <a:ext cx="4458025" cy="4316412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571290" y="1147011"/>
            <a:ext cx="9548486" cy="4094039"/>
          </a:xfrm>
        </p:spPr>
        <p:txBody>
          <a:bodyPr/>
          <a:lstStyle/>
          <a:p>
            <a:r>
              <a:rPr lang="ky-KG" sz="5400" dirty="0" smtClean="0">
                <a:solidFill>
                  <a:srgbClr val="00B050"/>
                </a:solidFill>
              </a:rPr>
              <a:t>К</a:t>
            </a:r>
            <a:r>
              <a:rPr lang="ky-KG" sz="4800" dirty="0" smtClean="0">
                <a:solidFill>
                  <a:srgbClr val="00B050"/>
                </a:solidFill>
              </a:rPr>
              <a:t>ол чендери:</a:t>
            </a:r>
          </a:p>
          <a:p>
            <a:endParaRPr lang="ky-KG" dirty="0"/>
          </a:p>
          <a:p>
            <a:endParaRPr lang="ky-KG" dirty="0" smtClean="0"/>
          </a:p>
          <a:p>
            <a:endParaRPr lang="ky-KG" dirty="0"/>
          </a:p>
          <a:p>
            <a:endParaRPr lang="ky-KG" dirty="0" smtClean="0"/>
          </a:p>
          <a:p>
            <a:endParaRPr lang="ky-KG" dirty="0" smtClean="0"/>
          </a:p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848178" y="2099219"/>
            <a:ext cx="1057948" cy="19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087577" y="2923644"/>
            <a:ext cx="751762" cy="120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101560" y="3477932"/>
            <a:ext cx="1070472" cy="3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717711" y="4225420"/>
            <a:ext cx="767698" cy="6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5557" y="4848370"/>
            <a:ext cx="10582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109410" y="4431045"/>
            <a:ext cx="23776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Б</a:t>
            </a:r>
            <a:r>
              <a:rPr lang="ky-KG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а</a:t>
            </a:r>
            <a:r>
              <a:rPr lang="ky-KG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р</a:t>
            </a:r>
            <a:r>
              <a:rPr lang="ky-KG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мак</a:t>
            </a:r>
            <a:endParaRPr lang="ru-RU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6126" y="3044804"/>
            <a:ext cx="21456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Ортон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130561" flipH="1">
            <a:off x="6283106" y="2272584"/>
            <a:ext cx="34067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Аты жок</a:t>
            </a:r>
            <a:endParaRPr lang="ru-RU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084726">
            <a:off x="6529748" y="1487270"/>
            <a:ext cx="3158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Чыпалак</a:t>
            </a:r>
            <a:endParaRPr lang="ru-RU" sz="48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8153" y="3826973"/>
            <a:ext cx="299623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8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Сөөмөй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070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064" y="124086"/>
            <a:ext cx="10396882" cy="1151965"/>
          </a:xfrm>
        </p:spPr>
        <p:txBody>
          <a:bodyPr>
            <a:noAutofit/>
          </a:bodyPr>
          <a:lstStyle/>
          <a:p>
            <a:r>
              <a:rPr lang="ky-KG" b="1" dirty="0" smtClean="0">
                <a:latin typeface="Cambria" panose="02040503050406030204" pitchFamily="18" charset="0"/>
              </a:rPr>
              <a:t>К</a:t>
            </a:r>
            <a:r>
              <a:rPr lang="ky-KG" sz="4800" b="1" dirty="0" smtClean="0">
                <a:latin typeface="Cambria" panose="02040503050406030204" pitchFamily="18" charset="0"/>
              </a:rPr>
              <a:t>анча сөз катылган,</a:t>
            </a:r>
            <a:br>
              <a:rPr lang="ky-KG" sz="4800" b="1" dirty="0" smtClean="0">
                <a:latin typeface="Cambria" panose="02040503050406030204" pitchFamily="18" charset="0"/>
              </a:rPr>
            </a:br>
            <a:r>
              <a:rPr lang="ky-KG" sz="4800" b="1" dirty="0" smtClean="0">
                <a:latin typeface="Cambria" panose="02040503050406030204" pitchFamily="18" charset="0"/>
              </a:rPr>
              <a:t>Кана табабыз?</a:t>
            </a:r>
            <a:endParaRPr lang="ru-RU" sz="4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515980"/>
            <a:ext cx="10394707" cy="3858606"/>
          </a:xfrm>
        </p:spPr>
        <p:txBody>
          <a:bodyPr>
            <a:noAutofit/>
          </a:bodyPr>
          <a:lstStyle/>
          <a:p>
            <a:r>
              <a:rPr lang="ky-KG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Түлкү – үкү, күл, күт, түк</a:t>
            </a:r>
          </a:p>
          <a:p>
            <a:r>
              <a:rPr lang="ky-KG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Карышкыр –</a:t>
            </a:r>
          </a:p>
          <a:p>
            <a:r>
              <a:rPr lang="ky-KG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Абышка – </a:t>
            </a:r>
          </a:p>
          <a:p>
            <a:r>
              <a:rPr lang="ky-KG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Кемпир – </a:t>
            </a:r>
          </a:p>
          <a:p>
            <a:r>
              <a:rPr lang="ky-KG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Жалбырак – </a:t>
            </a:r>
          </a:p>
          <a:p>
            <a:r>
              <a:rPr lang="ky-KG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Бармак -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219">
            <a:off x="6455117" y="1326851"/>
            <a:ext cx="4699451" cy="3820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054">
            <a:off x="3423108" y="2285579"/>
            <a:ext cx="2958290" cy="29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710737" cy="1002632"/>
          </a:xfrm>
        </p:spPr>
        <p:txBody>
          <a:bodyPr>
            <a:normAutofit fontScale="90000"/>
          </a:bodyPr>
          <a:lstStyle/>
          <a:p>
            <a:r>
              <a:rPr lang="ky-KG" sz="6000" b="1" dirty="0" smtClean="0">
                <a:latin typeface="Calibri" panose="020F0502020204030204" pitchFamily="34" charset="0"/>
              </a:rPr>
              <a:t>Үйгө тапшырма: </a:t>
            </a:r>
            <a:r>
              <a:rPr lang="ky-KG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5 – көнүгүү,142 - бет</a:t>
            </a:r>
            <a:endParaRPr lang="ru-RU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2874" y="1588167"/>
            <a:ext cx="10394707" cy="29998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ky-KG" sz="4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Бат айткыла.</a:t>
            </a:r>
          </a:p>
          <a:p>
            <a:pPr marL="0" indent="0">
              <a:buNone/>
            </a:pPr>
            <a:r>
              <a:rPr lang="ky-KG" sz="4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</a:t>
            </a:r>
            <a:r>
              <a:rPr lang="ky-KG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өп карышкыр</a:t>
            </a:r>
          </a:p>
          <a:p>
            <a:pPr marL="0" indent="0">
              <a:buNone/>
            </a:pPr>
            <a:r>
              <a:rPr lang="ky-KG" sz="4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</a:t>
            </a:r>
            <a:r>
              <a:rPr lang="ky-KG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өк карышкырды талап,</a:t>
            </a:r>
          </a:p>
          <a:p>
            <a:pPr marL="0" indent="0">
              <a:buNone/>
            </a:pPr>
            <a:r>
              <a:rPr lang="ky-KG" sz="4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</a:t>
            </a:r>
            <a:r>
              <a:rPr lang="ky-KG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өк карышкыр</a:t>
            </a:r>
          </a:p>
          <a:p>
            <a:pPr marL="0" indent="0">
              <a:buNone/>
            </a:pPr>
            <a:r>
              <a:rPr lang="ky-KG" sz="5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</a:t>
            </a:r>
            <a:r>
              <a:rPr lang="ky-KG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өп карышкырды кабат</a:t>
            </a:r>
            <a:endParaRPr lang="ky-KG" sz="3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ky-KG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ky-KG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ky-KG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ky-KG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78" y="1002633"/>
            <a:ext cx="2903042" cy="3224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20" y="1002633"/>
            <a:ext cx="4178393" cy="3224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306397"/>
            <a:ext cx="83535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Көңүл бурганыңарга ыракмат,</a:t>
            </a:r>
          </a:p>
          <a:p>
            <a:pPr algn="ctr"/>
            <a:r>
              <a:rPr lang="ky-KG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саламатта калгыла балдар!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64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86</TotalTime>
  <Words>105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Impact</vt:lpstr>
      <vt:lpstr>Главное мероприятие</vt:lpstr>
      <vt:lpstr>Кыргыз тили 4 – класс мугалим: карабаева. Г. Т. Сабактын темасы:  көнүгүү иштөө</vt:lpstr>
      <vt:lpstr>Сабактын максаты:</vt:lpstr>
      <vt:lpstr>Жагымдуу маанай.</vt:lpstr>
      <vt:lpstr>Билип алгыла!</vt:lpstr>
      <vt:lpstr>Канча сөз катылган, Кана табабыз?</vt:lpstr>
      <vt:lpstr>Үйгө тапшырма: 5 – көнүгүү,142 - бет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тили 4 – класс мугалим: карабаева. Г. Т. Сабактын темасы:  көнүгүү иштөө</dc:title>
  <dc:creator>user</dc:creator>
  <cp:lastModifiedBy>user</cp:lastModifiedBy>
  <cp:revision>10</cp:revision>
  <dcterms:created xsi:type="dcterms:W3CDTF">2020-04-27T15:32:25Z</dcterms:created>
  <dcterms:modified xsi:type="dcterms:W3CDTF">2020-04-27T16:58:49Z</dcterms:modified>
</cp:coreProperties>
</file>