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7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6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8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5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9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47DC-2A25-44C8-B7FD-DA47D8E0961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8A9AB-0EA7-420A-BD8F-F12817FB8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3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957" y="3107682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438" y="0"/>
            <a:ext cx="9144000" cy="1655762"/>
          </a:xfrm>
        </p:spPr>
        <p:txBody>
          <a:bodyPr>
            <a:noAutofit/>
          </a:bodyPr>
          <a:lstStyle/>
          <a:p>
            <a:r>
              <a:rPr lang="ky-KG" sz="5400" b="1" dirty="0" smtClean="0">
                <a:solidFill>
                  <a:srgbClr val="FF0000"/>
                </a:solidFill>
              </a:rPr>
              <a:t>Кыргыз тили 4 – класс</a:t>
            </a:r>
          </a:p>
          <a:p>
            <a:r>
              <a:rPr lang="ky-KG" sz="4800" b="1" dirty="0" smtClean="0">
                <a:solidFill>
                  <a:srgbClr val="0070C0"/>
                </a:solidFill>
              </a:rPr>
              <a:t>Мугалим: Карабаева Г.Т.   </a:t>
            </a:r>
          </a:p>
          <a:p>
            <a:r>
              <a:rPr lang="ky-KG" sz="4800" b="1" dirty="0" smtClean="0">
                <a:solidFill>
                  <a:srgbClr val="FF0000"/>
                </a:solidFill>
              </a:rPr>
              <a:t>Сабактын темасы: </a:t>
            </a:r>
            <a:r>
              <a:rPr lang="ky-KG" sz="4800" b="1" dirty="0" smtClean="0">
                <a:solidFill>
                  <a:srgbClr val="0070C0"/>
                </a:solidFill>
              </a:rPr>
              <a:t>Дарыгердин</a:t>
            </a:r>
            <a:r>
              <a:rPr lang="ky-KG" sz="4800" b="1" dirty="0" smtClean="0"/>
              <a:t> </a:t>
            </a:r>
            <a:r>
              <a:rPr lang="ky-KG" sz="4800" b="1" dirty="0" smtClean="0">
                <a:solidFill>
                  <a:srgbClr val="0070C0"/>
                </a:solidFill>
              </a:rPr>
              <a:t>кабыл алуусунда         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3" y="3107681"/>
            <a:ext cx="9432324" cy="41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6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6600" b="1" smtClean="0">
                <a:solidFill>
                  <a:srgbClr val="FF0000"/>
                </a:solidFill>
              </a:rPr>
              <a:t>Сабактын максаты</a:t>
            </a:r>
            <a:r>
              <a:rPr lang="ky-KG" sz="6600" b="1" dirty="0" smtClean="0">
                <a:solidFill>
                  <a:srgbClr val="FF0000"/>
                </a:solidFill>
              </a:rPr>
              <a:t>: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y-KG" sz="4400" b="1" dirty="0" smtClean="0">
                <a:solidFill>
                  <a:srgbClr val="002060"/>
                </a:solidFill>
              </a:rPr>
              <a:t>Берилген диолог аркылуу балдар баарлашып сүйлөө кебин өстүрөт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y-KG" sz="4400" b="1" dirty="0">
                <a:solidFill>
                  <a:srgbClr val="00B0F0"/>
                </a:solidFill>
              </a:rPr>
              <a:t> </a:t>
            </a:r>
            <a:r>
              <a:rPr lang="ky-KG" sz="4400" b="1" dirty="0" smtClean="0">
                <a:solidFill>
                  <a:srgbClr val="0070C0"/>
                </a:solidFill>
              </a:rPr>
              <a:t>Өзүнүн акыбалын билдирүүдө, жаңы сөздөрдү сүйлөө кебинде колдоно алат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y-KG" sz="4400" b="1" dirty="0" smtClean="0">
                <a:solidFill>
                  <a:srgbClr val="00B0F0"/>
                </a:solidFill>
              </a:rPr>
              <a:t>Дарыгерге  өзүнүн акыбалын так баяндоо керектигин билет 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3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 smtClean="0">
                <a:solidFill>
                  <a:srgbClr val="FF0000"/>
                </a:solidFill>
              </a:rPr>
              <a:t>Жаңы сөздөр менен таанышабыз, сөздук дептерибизге жазабыз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25625"/>
            <a:ext cx="11353800" cy="4351338"/>
          </a:xfrm>
        </p:spPr>
        <p:txBody>
          <a:bodyPr>
            <a:normAutofit/>
          </a:bodyPr>
          <a:lstStyle/>
          <a:p>
            <a:r>
              <a:rPr lang="ky-KG" sz="4000" b="1" dirty="0" smtClean="0">
                <a:solidFill>
                  <a:srgbClr val="7030A0"/>
                </a:solidFill>
              </a:rPr>
              <a:t>Алым жок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00B050"/>
                </a:solidFill>
              </a:rPr>
              <a:t>у меня нет сил</a:t>
            </a:r>
          </a:p>
          <a:p>
            <a:r>
              <a:rPr lang="ky-KG" sz="4000" b="1" dirty="0" smtClean="0">
                <a:solidFill>
                  <a:srgbClr val="7030A0"/>
                </a:solidFill>
              </a:rPr>
              <a:t>Дем алыңыз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00B050"/>
                </a:solidFill>
              </a:rPr>
              <a:t>дышите</a:t>
            </a:r>
          </a:p>
          <a:p>
            <a:r>
              <a:rPr lang="ky-KG" sz="4000" b="1" dirty="0" smtClean="0">
                <a:solidFill>
                  <a:srgbClr val="7030A0"/>
                </a:solidFill>
              </a:rPr>
              <a:t>Кызарып калыптыр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00B050"/>
                </a:solidFill>
              </a:rPr>
              <a:t>покраснел</a:t>
            </a:r>
          </a:p>
          <a:p>
            <a:r>
              <a:rPr lang="ky-KG" sz="4000" b="1" dirty="0" smtClean="0">
                <a:solidFill>
                  <a:srgbClr val="7030A0"/>
                </a:solidFill>
              </a:rPr>
              <a:t>Сасык тумоо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00B050"/>
                </a:solidFill>
              </a:rPr>
              <a:t>грипп</a:t>
            </a:r>
          </a:p>
          <a:p>
            <a:r>
              <a:rPr lang="ky-KG" sz="4000" b="1" dirty="0" smtClean="0">
                <a:solidFill>
                  <a:srgbClr val="7030A0"/>
                </a:solidFill>
              </a:rPr>
              <a:t>Тыңшап көрөйүн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00B050"/>
                </a:solidFill>
              </a:rPr>
              <a:t>послушаю</a:t>
            </a:r>
          </a:p>
          <a:p>
            <a:r>
              <a:rPr lang="ky-KG" sz="4000" b="1" dirty="0" smtClean="0">
                <a:solidFill>
                  <a:srgbClr val="7030A0"/>
                </a:solidFill>
              </a:rPr>
              <a:t>Терең </a:t>
            </a:r>
            <a:r>
              <a:rPr lang="ky-KG" sz="4000" dirty="0" smtClean="0"/>
              <a:t>- </a:t>
            </a:r>
            <a:r>
              <a:rPr lang="ky-KG" sz="4000" b="1" dirty="0" smtClean="0">
                <a:solidFill>
                  <a:srgbClr val="00B050"/>
                </a:solidFill>
              </a:rPr>
              <a:t>глубоко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96" y="1416908"/>
            <a:ext cx="4571999" cy="53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60" y="30656"/>
            <a:ext cx="10515600" cy="1325563"/>
          </a:xfrm>
        </p:spPr>
        <p:txBody>
          <a:bodyPr/>
          <a:lstStyle/>
          <a:p>
            <a:r>
              <a:rPr lang="ky-KG" b="1" dirty="0" smtClean="0">
                <a:solidFill>
                  <a:srgbClr val="00B050"/>
                </a:solidFill>
              </a:rPr>
              <a:t>Окуу китебиңердин 131 – бетин ачкыла</a:t>
            </a:r>
            <a:br>
              <a:rPr lang="ky-KG" b="1" dirty="0" smtClean="0">
                <a:solidFill>
                  <a:srgbClr val="00B050"/>
                </a:solidFill>
              </a:rPr>
            </a:br>
            <a:r>
              <a:rPr lang="ky-KG" b="1" dirty="0" smtClean="0">
                <a:solidFill>
                  <a:srgbClr val="00B050"/>
                </a:solidFill>
              </a:rPr>
              <a:t>2 – көнүгүү, сөз айкаштарын түзгүлө.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060" y="126545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м</a:t>
            </a:r>
            <a:r>
              <a:rPr lang="ky-KG" sz="3600" b="1" dirty="0" smtClean="0">
                <a:solidFill>
                  <a:srgbClr val="C00000"/>
                </a:solidFill>
              </a:rPr>
              <a:t>енин </a:t>
            </a:r>
            <a:r>
              <a:rPr lang="ky-KG" sz="3600" b="1" dirty="0" smtClean="0"/>
              <a:t>  </a:t>
            </a:r>
            <a:r>
              <a:rPr lang="ky-KG" sz="3600" dirty="0" smtClean="0"/>
              <a:t>    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кызарып калыптыр</a:t>
            </a:r>
          </a:p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а</a:t>
            </a:r>
            <a:r>
              <a:rPr lang="ky-KG" sz="3600" b="1" dirty="0" smtClean="0">
                <a:solidFill>
                  <a:srgbClr val="C00000"/>
                </a:solidFill>
              </a:rPr>
              <a:t>лма </a:t>
            </a:r>
            <a:r>
              <a:rPr lang="ky-KG" sz="3600" b="1" dirty="0" smtClean="0"/>
              <a:t>  </a:t>
            </a:r>
            <a:r>
              <a:rPr lang="ky-KG" sz="3600" dirty="0" smtClean="0"/>
              <a:t>        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тыңшап көрөйүн</a:t>
            </a:r>
          </a:p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п</a:t>
            </a:r>
            <a:r>
              <a:rPr lang="ky-KG" sz="3600" b="1" dirty="0" smtClean="0">
                <a:solidFill>
                  <a:srgbClr val="C00000"/>
                </a:solidFill>
              </a:rPr>
              <a:t>омидор</a:t>
            </a:r>
            <a:r>
              <a:rPr lang="ky-KG" sz="3600" dirty="0" smtClean="0"/>
              <a:t>    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дем алыңыз</a:t>
            </a:r>
          </a:p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т</a:t>
            </a:r>
            <a:r>
              <a:rPr lang="ky-KG" sz="3600" b="1" dirty="0" smtClean="0">
                <a:solidFill>
                  <a:srgbClr val="C00000"/>
                </a:solidFill>
              </a:rPr>
              <a:t>амагы</a:t>
            </a:r>
            <a:r>
              <a:rPr lang="ky-KG" sz="3600" dirty="0" smtClean="0"/>
              <a:t>         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алым жок</a:t>
            </a:r>
          </a:p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с</a:t>
            </a:r>
            <a:r>
              <a:rPr lang="ky-KG" sz="3600" b="1" dirty="0" smtClean="0">
                <a:solidFill>
                  <a:srgbClr val="C00000"/>
                </a:solidFill>
              </a:rPr>
              <a:t>изди   </a:t>
            </a:r>
            <a:r>
              <a:rPr lang="ky-KG" sz="3600" dirty="0" smtClean="0"/>
              <a:t>        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тийген</a:t>
            </a:r>
          </a:p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б</a:t>
            </a:r>
            <a:r>
              <a:rPr lang="ky-KG" sz="3600" b="1" dirty="0" smtClean="0">
                <a:solidFill>
                  <a:srgbClr val="C00000"/>
                </a:solidFill>
              </a:rPr>
              <a:t>аланы   </a:t>
            </a:r>
            <a:r>
              <a:rPr lang="ky-KG" sz="3600" dirty="0" smtClean="0"/>
              <a:t>     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угуп көрөйүн</a:t>
            </a:r>
          </a:p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т</a:t>
            </a:r>
            <a:r>
              <a:rPr lang="ky-KG" sz="3600" b="1" dirty="0" smtClean="0">
                <a:solidFill>
                  <a:srgbClr val="C00000"/>
                </a:solidFill>
              </a:rPr>
              <a:t>ерең </a:t>
            </a:r>
            <a:r>
              <a:rPr lang="ky-KG" sz="3600" dirty="0" smtClean="0"/>
              <a:t>          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ойлонуңуз</a:t>
            </a:r>
          </a:p>
          <a:p>
            <a:pPr marL="0" indent="0">
              <a:buNone/>
            </a:pPr>
            <a:r>
              <a:rPr lang="ky-KG" sz="3600" b="1" dirty="0">
                <a:solidFill>
                  <a:srgbClr val="C00000"/>
                </a:solidFill>
              </a:rPr>
              <a:t>с</a:t>
            </a:r>
            <a:r>
              <a:rPr lang="ky-KG" sz="3600" b="1" dirty="0" smtClean="0">
                <a:solidFill>
                  <a:srgbClr val="C00000"/>
                </a:solidFill>
              </a:rPr>
              <a:t>асык тумоо                      </a:t>
            </a:r>
            <a:r>
              <a:rPr lang="ky-KG" sz="3600" b="1" dirty="0" smtClean="0">
                <a:solidFill>
                  <a:srgbClr val="0070C0"/>
                </a:solidFill>
              </a:rPr>
              <a:t>ооруп калыптыр</a:t>
            </a:r>
            <a:endParaRPr lang="ru-RU" sz="36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01795" y="2775443"/>
            <a:ext cx="3377513" cy="253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92411" y="1537503"/>
            <a:ext cx="3377513" cy="186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95" y="2471351"/>
            <a:ext cx="3641568" cy="31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7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48" y="685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y-KG" sz="6000" b="1" dirty="0" smtClean="0">
                <a:solidFill>
                  <a:srgbClr val="C00000"/>
                </a:solidFill>
              </a:rPr>
              <a:t>Дарыгердин кабыл алуусунда</a:t>
            </a:r>
            <a:r>
              <a:rPr lang="ky-KG" dirty="0" smtClean="0"/>
              <a:t/>
            </a:r>
            <a:br>
              <a:rPr lang="ky-KG" dirty="0" smtClean="0"/>
            </a:br>
            <a:r>
              <a:rPr lang="ky-KG" b="1" dirty="0" smtClean="0">
                <a:solidFill>
                  <a:srgbClr val="00B050"/>
                </a:solidFill>
              </a:rPr>
              <a:t>3. ролдошуп окугула, 131- бет.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05" y="1394126"/>
            <a:ext cx="6573795" cy="546387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371463"/>
            <a:ext cx="568410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Оорулуу: </a:t>
            </a:r>
            <a:r>
              <a:rPr lang="ky-KG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Кечиресиз, кирсе болобу?</a:t>
            </a:r>
          </a:p>
          <a:p>
            <a:pPr algn="ctr"/>
            <a:r>
              <a:rPr lang="ky-KG" sz="3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Дарыгер</a:t>
            </a:r>
            <a:r>
              <a:rPr lang="ky-KG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:Кириңиз.</a:t>
            </a:r>
          </a:p>
          <a:p>
            <a:pPr algn="ctr"/>
            <a:r>
              <a:rPr lang="ky-KG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Отуруңуз.</a:t>
            </a:r>
          </a:p>
          <a:p>
            <a:pPr algn="ctr"/>
            <a:r>
              <a:rPr lang="ky-KG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Сизге эмне болду? </a:t>
            </a:r>
          </a:p>
          <a:p>
            <a:pPr algn="ctr"/>
            <a:r>
              <a:rPr lang="ky-KG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Оорулуу: </a:t>
            </a:r>
            <a:r>
              <a:rPr lang="ky-KG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Доктур, башым</a:t>
            </a:r>
          </a:p>
          <a:p>
            <a:pPr algn="ctr"/>
            <a:r>
              <a:rPr lang="ky-KG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ky-KG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оруп жатат, алым жок.</a:t>
            </a:r>
          </a:p>
          <a:p>
            <a:pPr algn="ctr"/>
            <a:r>
              <a:rPr lang="ky-KG" sz="32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Дарыгер: </a:t>
            </a:r>
            <a:r>
              <a:rPr lang="ky-KG" sz="32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Качантан бери?</a:t>
            </a:r>
          </a:p>
          <a:p>
            <a:pPr algn="ctr"/>
            <a:r>
              <a:rPr lang="ky-KG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Этиңиз ысыган жокпу?</a:t>
            </a:r>
          </a:p>
          <a:p>
            <a:pPr algn="ctr"/>
            <a:r>
              <a:rPr lang="ky-KG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Көрөлүчү.</a:t>
            </a:r>
          </a:p>
          <a:p>
            <a:pPr algn="ctr"/>
            <a:r>
              <a:rPr lang="ky-KG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(улантып окугула)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68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" y="4168"/>
            <a:ext cx="12181948" cy="1416568"/>
          </a:xfrm>
        </p:spPr>
        <p:txBody>
          <a:bodyPr/>
          <a:lstStyle/>
          <a:p>
            <a:r>
              <a:rPr lang="ky-KG" sz="4800" b="1" dirty="0" smtClean="0">
                <a:solidFill>
                  <a:srgbClr val="7030A0"/>
                </a:solidFill>
              </a:rPr>
              <a:t>Суук тийгенде кандай абалда болосуңар?</a:t>
            </a:r>
            <a:br>
              <a:rPr lang="ky-KG" sz="4800" b="1" dirty="0" smtClean="0">
                <a:solidFill>
                  <a:srgbClr val="7030A0"/>
                </a:solidFill>
              </a:rPr>
            </a:br>
            <a:r>
              <a:rPr lang="ky-KG" b="1" dirty="0" smtClean="0">
                <a:solidFill>
                  <a:srgbClr val="00B0F0"/>
                </a:solidFill>
              </a:rPr>
              <a:t>4- көнүгүү, 132 – бет. Жазгыла.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2" y="1424663"/>
            <a:ext cx="12181948" cy="4351338"/>
          </a:xfrm>
        </p:spPr>
        <p:txBody>
          <a:bodyPr/>
          <a:lstStyle/>
          <a:p>
            <a:pPr marL="0" indent="0">
              <a:buNone/>
            </a:pPr>
            <a:endParaRPr lang="ky-KG" dirty="0" smtClean="0"/>
          </a:p>
          <a:p>
            <a:pPr marL="0" indent="0">
              <a:buNone/>
            </a:pPr>
            <a:endParaRPr lang="ky-KG" dirty="0"/>
          </a:p>
          <a:p>
            <a:pPr marL="0" indent="0">
              <a:buNone/>
            </a:pPr>
            <a:endParaRPr lang="ky-KG" dirty="0" smtClean="0"/>
          </a:p>
          <a:p>
            <a:pPr marL="0" indent="0">
              <a:buNone/>
            </a:pPr>
            <a:r>
              <a:rPr lang="ky-KG" sz="5400" b="1" dirty="0" smtClean="0">
                <a:solidFill>
                  <a:srgbClr val="FF0000"/>
                </a:solidFill>
              </a:rPr>
              <a:t> Эсиңе</a:t>
            </a:r>
          </a:p>
          <a:p>
            <a:pPr marL="0" indent="0">
              <a:buNone/>
            </a:pPr>
            <a:r>
              <a:rPr lang="ky-KG" sz="5400" b="1" dirty="0" smtClean="0">
                <a:solidFill>
                  <a:srgbClr val="FF0000"/>
                </a:solidFill>
              </a:rPr>
              <a:t>  тут!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82473" y="1690688"/>
            <a:ext cx="9573236" cy="38964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1816" y="2182505"/>
            <a:ext cx="19266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y-KG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5763" y="2630836"/>
            <a:ext cx="30499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</a:t>
            </a:r>
            <a:r>
              <a:rPr lang="ky-KG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йын</a:t>
            </a:r>
          </a:p>
          <a:p>
            <a:pPr algn="ctr"/>
            <a:r>
              <a:rPr lang="ky-KG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өлө</a:t>
            </a:r>
            <a:r>
              <a:rPr lang="ky-KG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йүн</a:t>
            </a:r>
          </a:p>
          <a:p>
            <a:pPr algn="ctr"/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оку</a:t>
            </a:r>
            <a:r>
              <a:rPr lang="ky-KG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юн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459" y="2619906"/>
            <a:ext cx="22705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r>
              <a:rPr lang="ky-KG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айын</a:t>
            </a:r>
          </a:p>
          <a:p>
            <a:pPr algn="ctr"/>
            <a:r>
              <a:rPr lang="ky-KG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көр</a:t>
            </a:r>
            <a:r>
              <a:rPr lang="ky-KG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өйүн</a:t>
            </a:r>
          </a:p>
          <a:p>
            <a:pPr algn="ctr"/>
            <a:r>
              <a:rPr lang="ky-KG" sz="4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кел</a:t>
            </a:r>
            <a:r>
              <a:rPr lang="ky-KG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ейин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8359" y="3032160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</a:t>
            </a:r>
            <a:r>
              <a:rPr lang="ky-KG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27832" y="2851230"/>
            <a:ext cx="138050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</a:t>
            </a:r>
            <a:r>
              <a:rPr lang="ky-KG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72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701884" y="3098528"/>
            <a:ext cx="973545" cy="49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61622" y="3580861"/>
            <a:ext cx="1208385" cy="3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333681" y="3645904"/>
            <a:ext cx="1207185" cy="20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8372652" y="3191603"/>
            <a:ext cx="1168266" cy="48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13475" y="3564189"/>
            <a:ext cx="1150362" cy="59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350664" y="3666193"/>
            <a:ext cx="1362407" cy="637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78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121"/>
            <a:ext cx="12192000" cy="1925069"/>
          </a:xfrm>
        </p:spPr>
        <p:txBody>
          <a:bodyPr>
            <a:normAutofit/>
          </a:bodyPr>
          <a:lstStyle/>
          <a:p>
            <a:r>
              <a:rPr lang="ky-KG" sz="6000" b="1" dirty="0" smtClean="0">
                <a:solidFill>
                  <a:srgbClr val="FF0000"/>
                </a:solidFill>
              </a:rPr>
              <a:t>Үйгө тапшырма: </a:t>
            </a:r>
            <a:r>
              <a:rPr lang="ky-KG" sz="4900" b="1" dirty="0" smtClean="0">
                <a:solidFill>
                  <a:srgbClr val="002060"/>
                </a:solidFill>
              </a:rPr>
              <a:t>5 – көнүгүү,132 – бет. </a:t>
            </a:r>
            <a:r>
              <a:rPr lang="ky-KG" sz="4900" b="1" dirty="0" smtClean="0">
                <a:solidFill>
                  <a:srgbClr val="FF0000"/>
                </a:solidFill>
              </a:rPr>
              <a:t/>
            </a:r>
            <a:br>
              <a:rPr lang="ky-KG" sz="4900" b="1" dirty="0" smtClean="0">
                <a:solidFill>
                  <a:srgbClr val="FF0000"/>
                </a:solidFill>
              </a:rPr>
            </a:br>
            <a:r>
              <a:rPr lang="ky-KG" sz="4900" b="1" dirty="0" smtClean="0">
                <a:solidFill>
                  <a:srgbClr val="7030A0"/>
                </a:solidFill>
              </a:rPr>
              <a:t>–айын мүчөсүн коюп жазгыла.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02462"/>
            <a:ext cx="11429301" cy="4351338"/>
          </a:xfrm>
        </p:spPr>
        <p:txBody>
          <a:bodyPr/>
          <a:lstStyle/>
          <a:p>
            <a:r>
              <a:rPr lang="ky-KG" b="1" dirty="0" smtClean="0"/>
              <a:t>Үлгү:</a:t>
            </a:r>
            <a:r>
              <a:rPr lang="ky-KG" sz="4000" b="1" dirty="0" smtClean="0">
                <a:solidFill>
                  <a:srgbClr val="002060"/>
                </a:solidFill>
              </a:rPr>
              <a:t> Дарыларымды өз убагында ич</a:t>
            </a:r>
            <a:r>
              <a:rPr lang="ky-KG" sz="4000" b="1" dirty="0" smtClean="0">
                <a:solidFill>
                  <a:srgbClr val="FF0000"/>
                </a:solidFill>
              </a:rPr>
              <a:t>ейин</a:t>
            </a:r>
            <a:r>
              <a:rPr lang="ky-KG" sz="4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ky-KG" sz="4800" b="1" dirty="0" smtClean="0">
                <a:solidFill>
                  <a:srgbClr val="FF0000"/>
                </a:solidFill>
              </a:rPr>
              <a:t>Саламатта калгыла балдар!</a:t>
            </a:r>
          </a:p>
          <a:p>
            <a:pPr marL="0" indent="0">
              <a:buNone/>
            </a:pPr>
            <a:r>
              <a:rPr lang="ky-KG" sz="4000" b="1" dirty="0" smtClean="0">
                <a:solidFill>
                  <a:srgbClr val="00B0F0"/>
                </a:solidFill>
              </a:rPr>
              <a:t>Ден соолугуңар чың болсун! 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67" y="2936147"/>
            <a:ext cx="4230848" cy="3517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0" y="4152550"/>
            <a:ext cx="5587767" cy="27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197</Words>
  <Application>Microsoft Office PowerPoint</Application>
  <PresentationFormat>Широкоэкранный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Сабактын максаты:</vt:lpstr>
      <vt:lpstr>Жаңы сөздөр менен таанышабыз, сөздук дептерибизге жазабыз</vt:lpstr>
      <vt:lpstr>Окуу китебиңердин 131 – бетин ачкыла 2 – көнүгүү, сөз айкаштарын түзгүлө.</vt:lpstr>
      <vt:lpstr>Дарыгердин кабыл алуусунда 3. ролдошуп окугула, 131- бет.</vt:lpstr>
      <vt:lpstr>Суук тийгенде кандай абалда болосуңар? 4- көнүгүү, 132 – бет. Жазгыла.</vt:lpstr>
      <vt:lpstr>Үйгө тапшырма: 5 – көнүгүү,132 – бет.  –айын мүчөсүн коюп жазгыла.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2020-04-10T09:46:14Z</dcterms:created>
  <dcterms:modified xsi:type="dcterms:W3CDTF">2020-04-12T17:26:19Z</dcterms:modified>
</cp:coreProperties>
</file>