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7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5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24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38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729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688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619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4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15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58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48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0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41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10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58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48539E-4D2D-4C5F-BFC1-499F21864D6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5D69-C124-4687-8346-1D95C6E4D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46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0255" y="380999"/>
            <a:ext cx="8068686" cy="4246418"/>
          </a:xfrm>
        </p:spPr>
        <p:txBody>
          <a:bodyPr/>
          <a:lstStyle/>
          <a:p>
            <a:r>
              <a:rPr lang="ru-RU" sz="8800" dirty="0" err="1"/>
              <a:t>Кыргыз</a:t>
            </a:r>
            <a:r>
              <a:rPr lang="ru-RU" sz="8800" dirty="0"/>
              <a:t>  тили  </a:t>
            </a:r>
            <a:r>
              <a:rPr lang="ru-RU" sz="8800" dirty="0" smtClean="0"/>
              <a:t>                     4-класс 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74712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969819"/>
            <a:ext cx="8946541" cy="4100946"/>
          </a:xfrm>
        </p:spPr>
        <p:txBody>
          <a:bodyPr>
            <a:normAutofit lnSpcReduction="10000"/>
          </a:bodyPr>
          <a:lstStyle/>
          <a:p>
            <a:r>
              <a:rPr lang="ru-RU" sz="3600" dirty="0" err="1"/>
              <a:t>Үйгɵ</a:t>
            </a:r>
            <a:r>
              <a:rPr lang="ru-RU" sz="3600" dirty="0"/>
              <a:t>  </a:t>
            </a:r>
            <a:r>
              <a:rPr lang="ru-RU" sz="3600" dirty="0" err="1"/>
              <a:t>тапшырма</a:t>
            </a:r>
            <a:r>
              <a:rPr lang="ru-RU" sz="3600" dirty="0"/>
              <a:t>.</a:t>
            </a:r>
          </a:p>
          <a:p>
            <a:r>
              <a:rPr lang="ru-RU" sz="3600" dirty="0"/>
              <a:t> </a:t>
            </a:r>
            <a:r>
              <a:rPr lang="ru-RU" sz="3600" dirty="0" err="1"/>
              <a:t>Балдар</a:t>
            </a:r>
            <a:r>
              <a:rPr lang="ru-RU" sz="3600" dirty="0"/>
              <a:t> </a:t>
            </a:r>
            <a:r>
              <a:rPr lang="ru-RU" sz="3600" dirty="0" err="1"/>
              <a:t>ɵтүлгɵн</a:t>
            </a:r>
            <a:r>
              <a:rPr lang="ru-RU" sz="3600" dirty="0"/>
              <a:t> </a:t>
            </a:r>
            <a:r>
              <a:rPr lang="ru-RU" sz="3600" dirty="0" err="1"/>
              <a:t>сɵздɵрду</a:t>
            </a:r>
            <a:r>
              <a:rPr lang="ru-RU" sz="3600" dirty="0"/>
              <a:t> </a:t>
            </a:r>
            <a:r>
              <a:rPr lang="ru-RU" sz="3600" dirty="0" err="1"/>
              <a:t>кайталагыла</a:t>
            </a:r>
            <a:r>
              <a:rPr lang="ru-RU" sz="3600" dirty="0"/>
              <a:t>, 133- </a:t>
            </a:r>
            <a:r>
              <a:rPr lang="ru-RU" sz="3600" dirty="0" err="1"/>
              <a:t>бетте</a:t>
            </a:r>
            <a:r>
              <a:rPr lang="ru-RU" sz="3600" dirty="0"/>
              <a:t> </a:t>
            </a:r>
            <a:r>
              <a:rPr lang="ru-RU" sz="3600" dirty="0" err="1"/>
              <a:t>берилген</a:t>
            </a:r>
            <a:r>
              <a:rPr lang="ru-RU" sz="3600" dirty="0"/>
              <a:t> </a:t>
            </a:r>
            <a:r>
              <a:rPr lang="ru-RU" sz="3600" dirty="0" err="1"/>
              <a:t>текстти</a:t>
            </a:r>
            <a:r>
              <a:rPr lang="ru-RU" sz="3600" dirty="0"/>
              <a:t> </a:t>
            </a:r>
            <a:r>
              <a:rPr lang="ru-RU" sz="3600" dirty="0" err="1"/>
              <a:t>дагы</a:t>
            </a:r>
            <a:r>
              <a:rPr lang="ru-RU" sz="3600" dirty="0"/>
              <a:t> </a:t>
            </a:r>
            <a:r>
              <a:rPr lang="ru-RU" sz="3600" dirty="0" err="1"/>
              <a:t>бир</a:t>
            </a:r>
            <a:r>
              <a:rPr lang="ru-RU" sz="3600" dirty="0"/>
              <a:t> </a:t>
            </a:r>
            <a:r>
              <a:rPr lang="ru-RU" sz="3600" dirty="0" err="1"/>
              <a:t>жолу</a:t>
            </a:r>
            <a:r>
              <a:rPr lang="ru-RU" sz="3600" dirty="0"/>
              <a:t> окуп , </a:t>
            </a:r>
            <a:r>
              <a:rPr lang="ru-RU" sz="3600" dirty="0" err="1"/>
              <a:t>которгула</a:t>
            </a:r>
            <a:r>
              <a:rPr lang="ru-RU" sz="3600" dirty="0"/>
              <a:t> </a:t>
            </a:r>
            <a:r>
              <a:rPr lang="ru-RU" sz="3600" dirty="0" smtClean="0"/>
              <a:t>, </a:t>
            </a:r>
            <a:r>
              <a:rPr lang="ru-RU" sz="3600" dirty="0" err="1"/>
              <a:t>суроолордун</a:t>
            </a:r>
            <a:r>
              <a:rPr lang="ru-RU" sz="3600" dirty="0"/>
              <a:t>  </a:t>
            </a:r>
            <a:r>
              <a:rPr lang="ru-RU" sz="3600" dirty="0" err="1"/>
              <a:t>жоопторун</a:t>
            </a:r>
            <a:r>
              <a:rPr lang="ru-RU" sz="3600" dirty="0"/>
              <a:t>  </a:t>
            </a:r>
            <a:r>
              <a:rPr lang="ru-RU" sz="3600" dirty="0" err="1"/>
              <a:t>окугула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79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037" y="2392355"/>
            <a:ext cx="9404723" cy="1400530"/>
          </a:xfrm>
        </p:spPr>
        <p:txBody>
          <a:bodyPr/>
          <a:lstStyle/>
          <a:p>
            <a:r>
              <a:rPr lang="ru-RU" sz="6000" dirty="0" err="1" smtClean="0"/>
              <a:t>Саламатта</a:t>
            </a:r>
            <a:r>
              <a:rPr lang="ru-RU" sz="6000" dirty="0" smtClean="0"/>
              <a:t> </a:t>
            </a:r>
            <a:r>
              <a:rPr lang="ru-RU" sz="6000" dirty="0" err="1" smtClean="0"/>
              <a:t>калгыла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2715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89710"/>
            <a:ext cx="8946541" cy="3352799"/>
          </a:xfrm>
        </p:spPr>
        <p:txBody>
          <a:bodyPr>
            <a:normAutofit/>
          </a:bodyPr>
          <a:lstStyle/>
          <a:p>
            <a:r>
              <a:rPr lang="ru-RU" sz="5400" dirty="0" err="1"/>
              <a:t>Сабактын</a:t>
            </a:r>
            <a:r>
              <a:rPr lang="ru-RU" sz="5400" dirty="0"/>
              <a:t>  </a:t>
            </a:r>
            <a:r>
              <a:rPr lang="ru-RU" sz="5400" dirty="0" err="1"/>
              <a:t>темасы</a:t>
            </a:r>
            <a:r>
              <a:rPr lang="ru-RU" sz="5400" dirty="0"/>
              <a:t>:  </a:t>
            </a:r>
            <a:r>
              <a:rPr lang="ru-RU" sz="5400" dirty="0" err="1"/>
              <a:t>Кɵнүгүү</a:t>
            </a:r>
            <a:r>
              <a:rPr lang="ru-RU" sz="5400" dirty="0"/>
              <a:t> </a:t>
            </a:r>
            <a:r>
              <a:rPr lang="ru-RU" sz="5400" dirty="0" err="1"/>
              <a:t>иштɵɵ</a:t>
            </a:r>
            <a:r>
              <a:rPr lang="ru-RU" sz="5400" dirty="0"/>
              <a:t>, </a:t>
            </a:r>
            <a:r>
              <a:rPr lang="ru-RU" sz="5400" dirty="0" smtClean="0"/>
              <a:t>                           текст  </a:t>
            </a:r>
            <a:r>
              <a:rPr lang="ru-RU" sz="5400" dirty="0" err="1"/>
              <a:t>менен</a:t>
            </a:r>
            <a:r>
              <a:rPr lang="ru-RU" sz="5400" dirty="0"/>
              <a:t>  </a:t>
            </a:r>
            <a:r>
              <a:rPr lang="ru-RU" sz="5400" dirty="0" err="1"/>
              <a:t>иштɵɵ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6347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831274"/>
            <a:ext cx="8946541" cy="4253344"/>
          </a:xfrm>
        </p:spPr>
        <p:txBody>
          <a:bodyPr>
            <a:normAutofit/>
          </a:bodyPr>
          <a:lstStyle/>
          <a:p>
            <a:r>
              <a:rPr lang="ru-RU" sz="4400" dirty="0" err="1"/>
              <a:t>Сабактын</a:t>
            </a:r>
            <a:r>
              <a:rPr lang="ru-RU" sz="4400" dirty="0"/>
              <a:t>  </a:t>
            </a:r>
            <a:r>
              <a:rPr lang="ru-RU" sz="4400" dirty="0" err="1"/>
              <a:t>максаты</a:t>
            </a:r>
            <a:r>
              <a:rPr lang="ru-RU" sz="4400" dirty="0"/>
              <a:t>: </a:t>
            </a:r>
            <a:r>
              <a:rPr lang="ru-RU" sz="4400" dirty="0" err="1"/>
              <a:t>Окуучуларды</a:t>
            </a:r>
            <a:r>
              <a:rPr lang="ru-RU" sz="4400" dirty="0"/>
              <a:t> </a:t>
            </a:r>
            <a:r>
              <a:rPr lang="ru-RU" sz="4400" dirty="0" err="1"/>
              <a:t>жаңы</a:t>
            </a:r>
            <a:r>
              <a:rPr lang="ru-RU" sz="4400" dirty="0"/>
              <a:t> </a:t>
            </a:r>
            <a:r>
              <a:rPr lang="ru-RU" sz="4400" dirty="0" err="1"/>
              <a:t>сɵздɵр</a:t>
            </a:r>
            <a:r>
              <a:rPr lang="ru-RU" sz="4400" dirty="0"/>
              <a:t> </a:t>
            </a:r>
            <a:r>
              <a:rPr lang="ru-RU" sz="4400" dirty="0" err="1"/>
              <a:t>менен</a:t>
            </a:r>
            <a:r>
              <a:rPr lang="ru-RU" sz="4400" dirty="0"/>
              <a:t>  </a:t>
            </a:r>
            <a:r>
              <a:rPr lang="ru-RU" sz="4400" dirty="0" err="1"/>
              <a:t>тааныштыруу</a:t>
            </a:r>
            <a:r>
              <a:rPr lang="ru-RU" sz="4400" dirty="0"/>
              <a:t>, </a:t>
            </a:r>
            <a:r>
              <a:rPr lang="ru-RU" sz="4400" dirty="0" err="1"/>
              <a:t>суроолорго</a:t>
            </a:r>
            <a:r>
              <a:rPr lang="ru-RU" sz="4400" dirty="0"/>
              <a:t>  </a:t>
            </a:r>
            <a:r>
              <a:rPr lang="ru-RU" sz="4400" dirty="0" err="1"/>
              <a:t>жооп</a:t>
            </a:r>
            <a:r>
              <a:rPr lang="ru-RU" sz="4400" dirty="0"/>
              <a:t>  </a:t>
            </a:r>
            <a:r>
              <a:rPr lang="ru-RU" sz="4400" dirty="0" err="1"/>
              <a:t>берүүгɵ</a:t>
            </a:r>
            <a:r>
              <a:rPr lang="ru-RU" sz="4400" dirty="0"/>
              <a:t> </a:t>
            </a:r>
            <a:r>
              <a:rPr lang="ru-RU" sz="4400" dirty="0" err="1"/>
              <a:t>машыктыруу</a:t>
            </a:r>
            <a:r>
              <a:rPr lang="ru-RU" sz="4400" dirty="0"/>
              <a:t>, </a:t>
            </a:r>
            <a:r>
              <a:rPr lang="ru-RU" sz="4400" dirty="0" err="1"/>
              <a:t>балдарды</a:t>
            </a:r>
            <a:r>
              <a:rPr lang="ru-RU" sz="4400" dirty="0"/>
              <a:t>  </a:t>
            </a:r>
            <a:r>
              <a:rPr lang="ru-RU" sz="4400" dirty="0" err="1"/>
              <a:t>боорукерликке</a:t>
            </a:r>
            <a:r>
              <a:rPr lang="ru-RU" sz="4400" dirty="0"/>
              <a:t>  </a:t>
            </a:r>
            <a:r>
              <a:rPr lang="ru-RU" sz="4400" dirty="0" err="1"/>
              <a:t>тарбиялоо</a:t>
            </a:r>
            <a:r>
              <a:rPr lang="ru-RU" sz="4400" dirty="0"/>
              <a:t>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0047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89710"/>
            <a:ext cx="8946541" cy="4682835"/>
          </a:xfrm>
        </p:spPr>
        <p:txBody>
          <a:bodyPr>
            <a:normAutofit/>
          </a:bodyPr>
          <a:lstStyle/>
          <a:p>
            <a:r>
              <a:rPr lang="ru-RU" sz="4400" dirty="0" err="1"/>
              <a:t>Саламатсыңарбы</a:t>
            </a:r>
            <a:r>
              <a:rPr lang="ru-RU" sz="4400" dirty="0"/>
              <a:t>, </a:t>
            </a:r>
            <a:r>
              <a:rPr lang="ru-RU" sz="4400" dirty="0" err="1"/>
              <a:t>балдар</a:t>
            </a:r>
            <a:r>
              <a:rPr lang="ru-RU" sz="4400" dirty="0"/>
              <a:t>. </a:t>
            </a:r>
            <a:r>
              <a:rPr lang="ru-RU" sz="4400" dirty="0" err="1"/>
              <a:t>Биз</a:t>
            </a:r>
            <a:r>
              <a:rPr lang="ru-RU" sz="4400" dirty="0"/>
              <a:t>  ар </a:t>
            </a:r>
            <a:r>
              <a:rPr lang="ru-RU" sz="4400" dirty="0" err="1"/>
              <a:t>бир</a:t>
            </a:r>
            <a:r>
              <a:rPr lang="ru-RU" sz="4400" dirty="0"/>
              <a:t>  </a:t>
            </a:r>
            <a:r>
              <a:rPr lang="ru-RU" sz="4400" dirty="0" err="1"/>
              <a:t>сабакта</a:t>
            </a:r>
            <a:r>
              <a:rPr lang="ru-RU" sz="4400" dirty="0"/>
              <a:t>  </a:t>
            </a:r>
            <a:r>
              <a:rPr lang="ru-RU" sz="4400" dirty="0" err="1"/>
              <a:t>чакан</a:t>
            </a:r>
            <a:r>
              <a:rPr lang="ru-RU" sz="4400" dirty="0"/>
              <a:t>  </a:t>
            </a:r>
            <a:r>
              <a:rPr lang="ru-RU" sz="4400" dirty="0" err="1"/>
              <a:t>тексттер</a:t>
            </a:r>
            <a:r>
              <a:rPr lang="ru-RU" sz="4400" dirty="0"/>
              <a:t>, </a:t>
            </a:r>
            <a:r>
              <a:rPr lang="ru-RU" sz="4400" dirty="0" err="1"/>
              <a:t>диалогдор</a:t>
            </a:r>
            <a:r>
              <a:rPr lang="ru-RU" sz="4400" dirty="0"/>
              <a:t>, </a:t>
            </a:r>
            <a:r>
              <a:rPr lang="ru-RU" sz="4400" dirty="0" err="1"/>
              <a:t>кɵнүгүүлɵр</a:t>
            </a:r>
            <a:r>
              <a:rPr lang="ru-RU" sz="4400" dirty="0"/>
              <a:t>  </a:t>
            </a:r>
            <a:r>
              <a:rPr lang="ru-RU" sz="4400" dirty="0" err="1"/>
              <a:t>менен</a:t>
            </a:r>
            <a:r>
              <a:rPr lang="ru-RU" sz="4400" dirty="0"/>
              <a:t> </a:t>
            </a:r>
            <a:r>
              <a:rPr lang="ru-RU" sz="4400" dirty="0" err="1"/>
              <a:t>таанышып</a:t>
            </a:r>
            <a:r>
              <a:rPr lang="ru-RU" sz="4400" dirty="0"/>
              <a:t>  </a:t>
            </a:r>
            <a:r>
              <a:rPr lang="ru-RU" sz="4400" dirty="0" err="1"/>
              <a:t>жатабыз</a:t>
            </a:r>
            <a:r>
              <a:rPr lang="ru-RU" sz="4400" dirty="0"/>
              <a:t>.  </a:t>
            </a:r>
            <a:r>
              <a:rPr lang="ru-RU" sz="4400" dirty="0" err="1"/>
              <a:t>Бүгүн</a:t>
            </a:r>
            <a:r>
              <a:rPr lang="ru-RU" sz="4400" dirty="0"/>
              <a:t> да  </a:t>
            </a:r>
            <a:r>
              <a:rPr lang="ru-RU" sz="4400" dirty="0" err="1"/>
              <a:t>чакан</a:t>
            </a:r>
            <a:r>
              <a:rPr lang="ru-RU" sz="4400" dirty="0"/>
              <a:t> текст  </a:t>
            </a:r>
            <a:r>
              <a:rPr lang="ru-RU" sz="4400" dirty="0" err="1"/>
              <a:t>менен</a:t>
            </a:r>
            <a:r>
              <a:rPr lang="ru-RU" sz="4400" dirty="0"/>
              <a:t>  </a:t>
            </a:r>
            <a:r>
              <a:rPr lang="ru-RU" sz="4400" dirty="0" err="1"/>
              <a:t>таанышабыз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76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20436"/>
            <a:ext cx="8946541" cy="4696691"/>
          </a:xfrm>
        </p:spPr>
        <p:txBody>
          <a:bodyPr>
            <a:normAutofit/>
          </a:bodyPr>
          <a:lstStyle/>
          <a:p>
            <a:r>
              <a:rPr lang="ru-RU" sz="4000" dirty="0" err="1"/>
              <a:t>Окуу</a:t>
            </a:r>
            <a:r>
              <a:rPr lang="ru-RU" sz="4000" dirty="0"/>
              <a:t> </a:t>
            </a:r>
            <a:r>
              <a:rPr lang="ru-RU" sz="4000" dirty="0" err="1"/>
              <a:t>китебинин</a:t>
            </a:r>
            <a:r>
              <a:rPr lang="ru-RU" sz="4000" dirty="0"/>
              <a:t>  133-бетин </a:t>
            </a:r>
            <a:r>
              <a:rPr lang="ru-RU" sz="4000" dirty="0" err="1"/>
              <a:t>ачкыла</a:t>
            </a:r>
            <a:r>
              <a:rPr lang="ru-RU" sz="4000" dirty="0"/>
              <a:t>, 3- </a:t>
            </a:r>
            <a:r>
              <a:rPr lang="ru-RU" sz="4000" dirty="0" err="1"/>
              <a:t>кɵнүгүүнү</a:t>
            </a:r>
            <a:r>
              <a:rPr lang="ru-RU" sz="4000" dirty="0"/>
              <a:t>  </a:t>
            </a:r>
            <a:r>
              <a:rPr lang="ru-RU" sz="4000" dirty="0" err="1"/>
              <a:t>карайбыз</a:t>
            </a:r>
            <a:r>
              <a:rPr lang="ru-RU" sz="4000" dirty="0"/>
              <a:t>. </a:t>
            </a:r>
            <a:r>
              <a:rPr lang="ru-RU" sz="4000" dirty="0" err="1"/>
              <a:t>Текстти</a:t>
            </a:r>
            <a:r>
              <a:rPr lang="ru-RU" sz="4000" dirty="0"/>
              <a:t> </a:t>
            </a:r>
            <a:r>
              <a:rPr lang="ru-RU" sz="4000" dirty="0" err="1"/>
              <a:t>кɵркɵм</a:t>
            </a:r>
            <a:r>
              <a:rPr lang="ru-RU" sz="4000" dirty="0"/>
              <a:t>  </a:t>
            </a:r>
            <a:r>
              <a:rPr lang="ru-RU" sz="4000" dirty="0" err="1"/>
              <a:t>окуйбуз</a:t>
            </a:r>
            <a:r>
              <a:rPr lang="ru-RU" sz="4000" dirty="0"/>
              <a:t>. </a:t>
            </a:r>
            <a:r>
              <a:rPr lang="ru-RU" sz="4000" dirty="0" err="1"/>
              <a:t>Кандай</a:t>
            </a:r>
            <a:r>
              <a:rPr lang="ru-RU" sz="4000" dirty="0"/>
              <a:t>  </a:t>
            </a:r>
            <a:r>
              <a:rPr lang="ru-RU" sz="4000" dirty="0" err="1"/>
              <a:t>тааныш</a:t>
            </a:r>
            <a:r>
              <a:rPr lang="ru-RU" sz="4000" dirty="0"/>
              <a:t> </a:t>
            </a:r>
            <a:r>
              <a:rPr lang="ru-RU" sz="4000" dirty="0" err="1"/>
              <a:t>эмес</a:t>
            </a:r>
            <a:r>
              <a:rPr lang="ru-RU" sz="4000" dirty="0"/>
              <a:t>  </a:t>
            </a:r>
            <a:r>
              <a:rPr lang="ru-RU" sz="4000" dirty="0" err="1"/>
              <a:t>сɵздɵр</a:t>
            </a:r>
            <a:r>
              <a:rPr lang="ru-RU" sz="4000" dirty="0"/>
              <a:t>  бар </a:t>
            </a:r>
            <a:r>
              <a:rPr lang="ru-RU" sz="4000" dirty="0" err="1"/>
              <a:t>экен</a:t>
            </a:r>
            <a:r>
              <a:rPr lang="ru-RU" sz="4000" dirty="0"/>
              <a:t>? </a:t>
            </a:r>
            <a:r>
              <a:rPr lang="ru-RU" sz="4000" dirty="0" err="1"/>
              <a:t>Аларды</a:t>
            </a:r>
            <a:r>
              <a:rPr lang="ru-RU" sz="4000" dirty="0"/>
              <a:t>  </a:t>
            </a:r>
            <a:r>
              <a:rPr lang="ru-RU" sz="4000" dirty="0" err="1"/>
              <a:t>сɵздүк</a:t>
            </a:r>
            <a:r>
              <a:rPr lang="ru-RU" sz="4000" dirty="0"/>
              <a:t>  </a:t>
            </a:r>
            <a:r>
              <a:rPr lang="ru-RU" sz="4000" dirty="0" err="1"/>
              <a:t>дептерге</a:t>
            </a:r>
            <a:r>
              <a:rPr lang="ru-RU" sz="4000" dirty="0"/>
              <a:t>  </a:t>
            </a:r>
            <a:r>
              <a:rPr lang="ru-RU" sz="4000" dirty="0" err="1"/>
              <a:t>жазабыз</a:t>
            </a:r>
            <a:r>
              <a:rPr lang="ru-RU" sz="4000" dirty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6936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66549" y="861427"/>
            <a:ext cx="8946541" cy="4195481"/>
          </a:xfrm>
        </p:spPr>
        <p:txBody>
          <a:bodyPr>
            <a:normAutofit/>
          </a:bodyPr>
          <a:lstStyle/>
          <a:p>
            <a:r>
              <a:rPr lang="ru-RU" sz="4000" dirty="0" err="1"/>
              <a:t>Чакырдым</a:t>
            </a:r>
            <a:r>
              <a:rPr lang="ru-RU" sz="4000" dirty="0"/>
              <a:t> -вызвал                                                                                                                       </a:t>
            </a:r>
            <a:r>
              <a:rPr lang="ru-RU" sz="4000" dirty="0" smtClean="0"/>
              <a:t>бат </a:t>
            </a:r>
            <a:r>
              <a:rPr lang="ru-RU" sz="4000" dirty="0"/>
              <a:t>эле – быстро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4000" dirty="0" err="1"/>
              <a:t>ичким</a:t>
            </a:r>
            <a:r>
              <a:rPr lang="ru-RU" sz="4000" dirty="0"/>
              <a:t> </a:t>
            </a:r>
            <a:r>
              <a:rPr lang="ru-RU" sz="4000" dirty="0" err="1"/>
              <a:t>келбейт</a:t>
            </a:r>
            <a:r>
              <a:rPr lang="ru-RU" sz="4000" dirty="0"/>
              <a:t> – не хочу  пить                                                                                                                        </a:t>
            </a:r>
            <a:r>
              <a:rPr lang="ru-RU" sz="4000" dirty="0" err="1"/>
              <a:t>ɵз</a:t>
            </a:r>
            <a:r>
              <a:rPr lang="ru-RU" sz="4000" dirty="0"/>
              <a:t>  </a:t>
            </a:r>
            <a:r>
              <a:rPr lang="ru-RU" sz="4000" dirty="0" err="1"/>
              <a:t>убагында</a:t>
            </a:r>
            <a:r>
              <a:rPr lang="ru-RU" sz="4000" dirty="0"/>
              <a:t>  - своевременно                                                                                                     ал-</a:t>
            </a:r>
            <a:r>
              <a:rPr lang="ru-RU" sz="4000" dirty="0" err="1"/>
              <a:t>жайы</a:t>
            </a:r>
            <a:r>
              <a:rPr lang="ru-RU" sz="4000" dirty="0"/>
              <a:t>- </a:t>
            </a:r>
            <a:r>
              <a:rPr lang="ru-RU" sz="4000" dirty="0" err="1"/>
              <a:t>самочувсвие</a:t>
            </a:r>
            <a:r>
              <a:rPr lang="ru-RU" sz="4000" dirty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1270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4875" y="845128"/>
            <a:ext cx="8946541" cy="4585854"/>
          </a:xfrm>
        </p:spPr>
        <p:txBody>
          <a:bodyPr>
            <a:normAutofit/>
          </a:bodyPr>
          <a:lstStyle/>
          <a:p>
            <a:r>
              <a:rPr lang="ru-RU" sz="4400" dirty="0" err="1"/>
              <a:t>Балдар</a:t>
            </a:r>
            <a:r>
              <a:rPr lang="ru-RU" sz="4400" dirty="0"/>
              <a:t> </a:t>
            </a:r>
            <a:r>
              <a:rPr lang="ru-RU" sz="4400" dirty="0" err="1"/>
              <a:t>окуу</a:t>
            </a:r>
            <a:r>
              <a:rPr lang="ru-RU" sz="4400" dirty="0"/>
              <a:t>  </a:t>
            </a:r>
            <a:r>
              <a:rPr lang="ru-RU" sz="4400" dirty="0" err="1"/>
              <a:t>китебинин</a:t>
            </a:r>
            <a:r>
              <a:rPr lang="ru-RU" sz="4400" dirty="0"/>
              <a:t>  </a:t>
            </a:r>
            <a:r>
              <a:rPr lang="ru-RU" sz="4400" dirty="0" smtClean="0"/>
              <a:t>             128-</a:t>
            </a:r>
            <a:r>
              <a:rPr lang="ru-RU" sz="4400" dirty="0"/>
              <a:t>,130-, 132- </a:t>
            </a:r>
            <a:r>
              <a:rPr lang="ru-RU" sz="4400" dirty="0" err="1"/>
              <a:t>беттеги</a:t>
            </a:r>
            <a:r>
              <a:rPr lang="ru-RU" sz="4400" dirty="0"/>
              <a:t> </a:t>
            </a:r>
            <a:r>
              <a:rPr lang="ru-RU" sz="4400" dirty="0" err="1"/>
              <a:t>берилген</a:t>
            </a:r>
            <a:r>
              <a:rPr lang="ru-RU" sz="4400" dirty="0"/>
              <a:t>  </a:t>
            </a:r>
            <a:r>
              <a:rPr lang="ru-RU" sz="4400" dirty="0" err="1"/>
              <a:t>сɵздɵрдү</a:t>
            </a:r>
            <a:r>
              <a:rPr lang="ru-RU" sz="4400" dirty="0"/>
              <a:t> </a:t>
            </a:r>
            <a:r>
              <a:rPr lang="ru-RU" sz="4400" dirty="0" err="1"/>
              <a:t>карагыла</a:t>
            </a:r>
            <a:r>
              <a:rPr lang="ru-RU" sz="4400" dirty="0"/>
              <a:t>. Ал  </a:t>
            </a:r>
            <a:r>
              <a:rPr lang="ru-RU" sz="4400" dirty="0" err="1"/>
              <a:t>сɵздɵрдү</a:t>
            </a:r>
            <a:r>
              <a:rPr lang="ru-RU" sz="4400" dirty="0"/>
              <a:t> </a:t>
            </a:r>
            <a:r>
              <a:rPr lang="ru-RU" sz="4400" dirty="0" err="1"/>
              <a:t>колдонуп</a:t>
            </a:r>
            <a:r>
              <a:rPr lang="ru-RU" sz="4400" dirty="0"/>
              <a:t> , </a:t>
            </a:r>
            <a:r>
              <a:rPr lang="ru-RU" sz="4400" dirty="0" err="1"/>
              <a:t>текстти</a:t>
            </a:r>
            <a:r>
              <a:rPr lang="ru-RU" sz="4400" dirty="0"/>
              <a:t>  </a:t>
            </a:r>
            <a:r>
              <a:rPr lang="ru-RU" sz="4400" dirty="0" err="1"/>
              <a:t>которобуз</a:t>
            </a:r>
            <a:r>
              <a:rPr lang="ru-RU" sz="4400" dirty="0"/>
              <a:t>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571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9941" y="785813"/>
            <a:ext cx="8946541" cy="5557837"/>
          </a:xfrm>
        </p:spPr>
        <p:txBody>
          <a:bodyPr>
            <a:normAutofit lnSpcReduction="10000"/>
          </a:bodyPr>
          <a:lstStyle/>
          <a:p>
            <a:r>
              <a:rPr lang="ru-RU" sz="2800" dirty="0" err="1"/>
              <a:t>Суроолорго</a:t>
            </a:r>
            <a:r>
              <a:rPr lang="ru-RU" sz="2800" dirty="0"/>
              <a:t>  </a:t>
            </a:r>
            <a:r>
              <a:rPr lang="ru-RU" sz="2800" dirty="0" err="1"/>
              <a:t>жооп</a:t>
            </a:r>
            <a:r>
              <a:rPr lang="ru-RU" sz="2800" dirty="0"/>
              <a:t>  </a:t>
            </a:r>
            <a:r>
              <a:rPr lang="ru-RU" sz="2800" dirty="0" err="1"/>
              <a:t>беребиз</a:t>
            </a:r>
            <a:r>
              <a:rPr lang="ru-RU" sz="2800" dirty="0"/>
              <a:t>                                                                                                                      1 Сабина  </a:t>
            </a:r>
            <a:r>
              <a:rPr lang="ru-RU" sz="2800" b="1" dirty="0" err="1"/>
              <a:t>эмне</a:t>
            </a:r>
            <a:r>
              <a:rPr lang="ru-RU" sz="2800" b="1" dirty="0"/>
              <a:t>  </a:t>
            </a:r>
            <a:r>
              <a:rPr lang="ru-RU" sz="2800" b="1" dirty="0" err="1"/>
              <a:t>үчүн</a:t>
            </a:r>
            <a:r>
              <a:rPr lang="ru-RU" sz="2800" dirty="0"/>
              <a:t>  тез  </a:t>
            </a:r>
            <a:r>
              <a:rPr lang="ru-RU" sz="2800" dirty="0" err="1"/>
              <a:t>жардам</a:t>
            </a:r>
            <a:r>
              <a:rPr lang="ru-RU" sz="2800" dirty="0"/>
              <a:t>   </a:t>
            </a:r>
            <a:r>
              <a:rPr lang="ru-RU" sz="2800" dirty="0" err="1"/>
              <a:t>чакырды</a:t>
            </a:r>
            <a:r>
              <a:rPr lang="ru-RU" sz="2800" dirty="0"/>
              <a:t>?                                                                                                                                        Сабина </a:t>
            </a:r>
            <a:r>
              <a:rPr lang="ru-RU" sz="2800" dirty="0" err="1"/>
              <a:t>апасы</a:t>
            </a:r>
            <a:r>
              <a:rPr lang="ru-RU" sz="2800" dirty="0"/>
              <a:t> </a:t>
            </a:r>
            <a:r>
              <a:rPr lang="ru-RU" sz="2800" dirty="0" err="1"/>
              <a:t>ооруп</a:t>
            </a:r>
            <a:r>
              <a:rPr lang="ru-RU" sz="2800" dirty="0"/>
              <a:t> калган  </a:t>
            </a:r>
            <a:r>
              <a:rPr lang="ru-RU" sz="2800" dirty="0" err="1"/>
              <a:t>үчүн</a:t>
            </a:r>
            <a:r>
              <a:rPr lang="ru-RU" sz="2800" dirty="0"/>
              <a:t>  тез </a:t>
            </a:r>
            <a:r>
              <a:rPr lang="ru-RU" sz="2800" dirty="0" err="1"/>
              <a:t>жардам</a:t>
            </a:r>
            <a:r>
              <a:rPr lang="ru-RU" sz="2800" dirty="0"/>
              <a:t>  </a:t>
            </a:r>
            <a:r>
              <a:rPr lang="ru-RU" sz="2800" dirty="0" err="1"/>
              <a:t>чакырды</a:t>
            </a:r>
            <a:r>
              <a:rPr lang="ru-RU" sz="2800" dirty="0"/>
              <a:t>.                                                                                        2. </a:t>
            </a:r>
            <a:r>
              <a:rPr lang="ru-RU" sz="2800" dirty="0" err="1"/>
              <a:t>Апасынын</a:t>
            </a:r>
            <a:r>
              <a:rPr lang="ru-RU" sz="2800" dirty="0"/>
              <a:t>  ал-</a:t>
            </a:r>
            <a:r>
              <a:rPr lang="ru-RU" sz="2800" dirty="0" err="1"/>
              <a:t>жайы</a:t>
            </a:r>
            <a:r>
              <a:rPr lang="ru-RU" sz="2800" dirty="0"/>
              <a:t>  </a:t>
            </a:r>
            <a:r>
              <a:rPr lang="ru-RU" sz="2800" b="1" dirty="0" err="1"/>
              <a:t>кандай</a:t>
            </a:r>
            <a:r>
              <a:rPr lang="ru-RU" sz="2800" dirty="0"/>
              <a:t>  эле?                                                                                         </a:t>
            </a:r>
            <a:r>
              <a:rPr lang="ru-RU" sz="2800" dirty="0" err="1"/>
              <a:t>Апасынын</a:t>
            </a:r>
            <a:r>
              <a:rPr lang="ru-RU" sz="2800" dirty="0"/>
              <a:t>  ал  </a:t>
            </a:r>
            <a:r>
              <a:rPr lang="ru-RU" sz="2800" dirty="0" err="1"/>
              <a:t>жайы</a:t>
            </a:r>
            <a:r>
              <a:rPr lang="ru-RU" sz="2800" dirty="0"/>
              <a:t> </a:t>
            </a:r>
            <a:r>
              <a:rPr lang="ru-RU" sz="2800" dirty="0" err="1"/>
              <a:t>жаман</a:t>
            </a:r>
            <a:r>
              <a:rPr lang="ru-RU" sz="2800" dirty="0"/>
              <a:t>  эле( </a:t>
            </a:r>
            <a:r>
              <a:rPr lang="ru-RU" sz="2800" dirty="0" err="1"/>
              <a:t>Апасы</a:t>
            </a:r>
            <a:r>
              <a:rPr lang="ru-RU" sz="2800" dirty="0"/>
              <a:t> </a:t>
            </a:r>
            <a:r>
              <a:rPr lang="ru-RU" sz="2800" dirty="0" err="1"/>
              <a:t>ɵзүн</a:t>
            </a:r>
            <a:r>
              <a:rPr lang="ru-RU" sz="2800" dirty="0"/>
              <a:t>  </a:t>
            </a:r>
            <a:r>
              <a:rPr lang="ru-RU" sz="2800" dirty="0" err="1"/>
              <a:t>жаман</a:t>
            </a:r>
            <a:r>
              <a:rPr lang="ru-RU" sz="2800" dirty="0"/>
              <a:t>  </a:t>
            </a:r>
            <a:r>
              <a:rPr lang="ru-RU" sz="2800" dirty="0" err="1"/>
              <a:t>сезип</a:t>
            </a:r>
            <a:r>
              <a:rPr lang="ru-RU" sz="2800" dirty="0"/>
              <a:t> </a:t>
            </a:r>
            <a:r>
              <a:rPr lang="ru-RU" sz="2800" dirty="0" err="1"/>
              <a:t>жатты</a:t>
            </a:r>
            <a:r>
              <a:rPr lang="ru-RU" sz="2800" dirty="0"/>
              <a:t>)                                                              3. </a:t>
            </a:r>
            <a:r>
              <a:rPr lang="ru-RU" sz="2800" dirty="0" err="1"/>
              <a:t>Дарыканага</a:t>
            </a:r>
            <a:r>
              <a:rPr lang="ru-RU" sz="2800" dirty="0"/>
              <a:t>  </a:t>
            </a:r>
            <a:r>
              <a:rPr lang="ru-RU" sz="2800" b="1" dirty="0" err="1"/>
              <a:t>эмне</a:t>
            </a:r>
            <a:r>
              <a:rPr lang="ru-RU" sz="2800" b="1" dirty="0"/>
              <a:t> </a:t>
            </a:r>
            <a:r>
              <a:rPr lang="ru-RU" sz="2800" b="1" dirty="0" err="1"/>
              <a:t>үчүн</a:t>
            </a:r>
            <a:r>
              <a:rPr lang="ru-RU" sz="2800" dirty="0"/>
              <a:t>  барды? </a:t>
            </a:r>
            <a:r>
              <a:rPr lang="ru-RU" sz="2800" dirty="0" err="1"/>
              <a:t>Дарыканага</a:t>
            </a:r>
            <a:r>
              <a:rPr lang="ru-RU" sz="2800" dirty="0"/>
              <a:t>  дары  </a:t>
            </a:r>
            <a:r>
              <a:rPr lang="ru-RU" sz="2800" dirty="0" err="1"/>
              <a:t>алыш</a:t>
            </a:r>
            <a:r>
              <a:rPr lang="ru-RU" sz="2800" dirty="0"/>
              <a:t> </a:t>
            </a:r>
            <a:r>
              <a:rPr lang="ru-RU" sz="2800" dirty="0" err="1"/>
              <a:t>үчүн</a:t>
            </a:r>
            <a:r>
              <a:rPr lang="ru-RU" sz="2800" dirty="0"/>
              <a:t> барды.                                                    4. Сабина  </a:t>
            </a:r>
            <a:r>
              <a:rPr lang="ru-RU" sz="2800" dirty="0" err="1"/>
              <a:t>апасын</a:t>
            </a:r>
            <a:r>
              <a:rPr lang="ru-RU" sz="2800" b="1" dirty="0"/>
              <a:t> </a:t>
            </a:r>
            <a:r>
              <a:rPr lang="ru-RU" sz="2800" b="1" dirty="0" err="1"/>
              <a:t>кантип</a:t>
            </a:r>
            <a:r>
              <a:rPr lang="ru-RU" sz="2800" dirty="0"/>
              <a:t>  </a:t>
            </a:r>
            <a:r>
              <a:rPr lang="ru-RU" sz="2800" dirty="0" err="1"/>
              <a:t>карады</a:t>
            </a:r>
            <a:r>
              <a:rPr lang="ru-RU" sz="2800" dirty="0" smtClean="0"/>
              <a:t>?                </a:t>
            </a:r>
            <a:r>
              <a:rPr lang="ru-RU" sz="2800" dirty="0"/>
              <a:t>Ал </a:t>
            </a:r>
            <a:r>
              <a:rPr lang="ru-RU" sz="2800" dirty="0" err="1"/>
              <a:t>апсына</a:t>
            </a:r>
            <a:r>
              <a:rPr lang="ru-RU" sz="2800" dirty="0"/>
              <a:t>  тез </a:t>
            </a:r>
            <a:r>
              <a:rPr lang="ru-RU" sz="2800" dirty="0" err="1"/>
              <a:t>жардам</a:t>
            </a:r>
            <a:r>
              <a:rPr lang="ru-RU" sz="2800" dirty="0"/>
              <a:t> </a:t>
            </a:r>
            <a:r>
              <a:rPr lang="ru-RU" sz="2800" dirty="0" err="1"/>
              <a:t>чакырды</a:t>
            </a:r>
            <a:r>
              <a:rPr lang="ru-RU" sz="2800" dirty="0"/>
              <a:t>. Ал дары </a:t>
            </a:r>
            <a:r>
              <a:rPr lang="ru-RU" sz="2800" dirty="0" err="1"/>
              <a:t>алып</a:t>
            </a:r>
            <a:r>
              <a:rPr lang="ru-RU" sz="2800" dirty="0"/>
              <a:t> </a:t>
            </a:r>
            <a:r>
              <a:rPr lang="ru-RU" sz="2800" dirty="0" err="1"/>
              <a:t>келди</a:t>
            </a:r>
            <a:r>
              <a:rPr lang="ru-RU" sz="2800" dirty="0"/>
              <a:t>. Ал </a:t>
            </a:r>
            <a:r>
              <a:rPr lang="ru-RU" sz="2800" dirty="0" err="1"/>
              <a:t>апасына</a:t>
            </a:r>
            <a:r>
              <a:rPr lang="ru-RU" sz="2800" dirty="0"/>
              <a:t> </a:t>
            </a:r>
            <a:r>
              <a:rPr lang="ru-RU" sz="2800" dirty="0" err="1"/>
              <a:t>кыям</a:t>
            </a:r>
            <a:r>
              <a:rPr lang="ru-RU" sz="2800" dirty="0"/>
              <a:t>  </a:t>
            </a:r>
            <a:r>
              <a:rPr lang="ru-RU" sz="2800" dirty="0" err="1"/>
              <a:t>менен</a:t>
            </a:r>
            <a:r>
              <a:rPr lang="ru-RU" sz="2800" dirty="0"/>
              <a:t>  чай </a:t>
            </a:r>
            <a:r>
              <a:rPr lang="ru-RU" sz="2800" dirty="0" err="1"/>
              <a:t>берди</a:t>
            </a:r>
            <a:r>
              <a:rPr lang="ru-RU" sz="2800" dirty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254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42950"/>
            <a:ext cx="8946541" cy="5505449"/>
          </a:xfrm>
        </p:spPr>
        <p:txBody>
          <a:bodyPr/>
          <a:lstStyle/>
          <a:p>
            <a:r>
              <a:rPr lang="ru-RU" sz="3200" dirty="0"/>
              <a:t>5.Балдар , Сабина</a:t>
            </a:r>
            <a:r>
              <a:rPr lang="ru-RU" sz="3200" b="1" dirty="0"/>
              <a:t> </a:t>
            </a:r>
            <a:r>
              <a:rPr lang="ru-RU" sz="3200" b="1" dirty="0" err="1"/>
              <a:t>кандай</a:t>
            </a:r>
            <a:r>
              <a:rPr lang="ru-RU" sz="3200" dirty="0"/>
              <a:t> </a:t>
            </a:r>
            <a:r>
              <a:rPr lang="ru-RU" sz="3200" dirty="0" err="1"/>
              <a:t>кыз</a:t>
            </a:r>
            <a:r>
              <a:rPr lang="ru-RU" sz="3200" dirty="0"/>
              <a:t> </a:t>
            </a:r>
            <a:r>
              <a:rPr lang="ru-RU" sz="3200" dirty="0" err="1"/>
              <a:t>экен</a:t>
            </a:r>
            <a:r>
              <a:rPr lang="ru-RU" sz="3200" dirty="0"/>
              <a:t>?                                                                                          Ал </a:t>
            </a:r>
            <a:r>
              <a:rPr lang="ru-RU" sz="3200" dirty="0" err="1"/>
              <a:t>боорукер</a:t>
            </a:r>
            <a:r>
              <a:rPr lang="ru-RU" sz="3200" dirty="0"/>
              <a:t> , </a:t>
            </a:r>
            <a:r>
              <a:rPr lang="ru-RU" sz="3200" dirty="0" err="1"/>
              <a:t>жакшы</a:t>
            </a:r>
            <a:r>
              <a:rPr lang="ru-RU" sz="3200" dirty="0"/>
              <a:t> </a:t>
            </a:r>
            <a:r>
              <a:rPr lang="ru-RU" sz="3200" dirty="0" err="1"/>
              <a:t>кыз</a:t>
            </a:r>
            <a:r>
              <a:rPr lang="ru-RU" sz="3200" dirty="0"/>
              <a:t> </a:t>
            </a:r>
            <a:r>
              <a:rPr lang="ru-RU" sz="3200" dirty="0" err="1"/>
              <a:t>экен</a:t>
            </a:r>
            <a:r>
              <a:rPr lang="ru-RU" sz="3200" dirty="0"/>
              <a:t>.  Ал </a:t>
            </a:r>
            <a:r>
              <a:rPr lang="ru-RU" sz="3200" dirty="0" err="1"/>
              <a:t>апасын</a:t>
            </a:r>
            <a:r>
              <a:rPr lang="ru-RU" sz="3200" dirty="0"/>
              <a:t> </a:t>
            </a:r>
            <a:r>
              <a:rPr lang="ru-RU" sz="3200" dirty="0" err="1"/>
              <a:t>абдан</a:t>
            </a:r>
            <a:r>
              <a:rPr lang="ru-RU" sz="3200" dirty="0"/>
              <a:t> </a:t>
            </a:r>
            <a:r>
              <a:rPr lang="ru-RU" sz="3200" dirty="0" err="1"/>
              <a:t>жакшы</a:t>
            </a:r>
            <a:r>
              <a:rPr lang="ru-RU" sz="3200" dirty="0"/>
              <a:t> </a:t>
            </a:r>
            <a:r>
              <a:rPr lang="ru-RU" sz="3200" dirty="0" err="1"/>
              <a:t>кɵрɵт</a:t>
            </a:r>
            <a:r>
              <a:rPr lang="ru-RU" sz="3200" dirty="0"/>
              <a:t> .                                           6. </a:t>
            </a:r>
            <a:r>
              <a:rPr lang="ru-RU" sz="3200" dirty="0" err="1"/>
              <a:t>Балдар</a:t>
            </a:r>
            <a:r>
              <a:rPr lang="ru-RU" sz="3200" dirty="0"/>
              <a:t>, </a:t>
            </a:r>
            <a:r>
              <a:rPr lang="ru-RU" sz="3200" dirty="0" err="1"/>
              <a:t>силер</a:t>
            </a:r>
            <a:r>
              <a:rPr lang="ru-RU" sz="3200" dirty="0"/>
              <a:t> да  </a:t>
            </a:r>
            <a:r>
              <a:rPr lang="ru-RU" sz="3200" dirty="0" err="1"/>
              <a:t>апаңарды</a:t>
            </a:r>
            <a:r>
              <a:rPr lang="ru-RU" sz="3200" dirty="0"/>
              <a:t> </a:t>
            </a:r>
            <a:r>
              <a:rPr lang="ru-RU" sz="3200" dirty="0" err="1"/>
              <a:t>абдан</a:t>
            </a:r>
            <a:r>
              <a:rPr lang="ru-RU" sz="3200" dirty="0"/>
              <a:t> </a:t>
            </a:r>
            <a:r>
              <a:rPr lang="ru-RU" sz="3200" dirty="0" err="1"/>
              <a:t>жакшы</a:t>
            </a:r>
            <a:r>
              <a:rPr lang="ru-RU" sz="3200" dirty="0"/>
              <a:t> </a:t>
            </a:r>
            <a:r>
              <a:rPr lang="ru-RU" sz="3200" dirty="0" err="1"/>
              <a:t>кɵрɵсүңɵр</a:t>
            </a:r>
            <a:r>
              <a:rPr lang="ru-RU" sz="3200" dirty="0"/>
              <a:t> ,</a:t>
            </a:r>
            <a:r>
              <a:rPr lang="ru-RU" sz="3200" b="1" dirty="0"/>
              <a:t> </a:t>
            </a:r>
            <a:r>
              <a:rPr lang="ru-RU" sz="3200" b="1" dirty="0" err="1"/>
              <a:t>туурабы</a:t>
            </a:r>
            <a:r>
              <a:rPr lang="ru-RU" sz="3200" dirty="0"/>
              <a:t>?                                                                            </a:t>
            </a:r>
            <a:r>
              <a:rPr lang="ru-RU" sz="3200" dirty="0" err="1"/>
              <a:t>Ооба</a:t>
            </a:r>
            <a:r>
              <a:rPr lang="ru-RU" sz="3200" dirty="0"/>
              <a:t>, </a:t>
            </a:r>
            <a:r>
              <a:rPr lang="ru-RU" sz="3200" dirty="0" err="1"/>
              <a:t>туура</a:t>
            </a:r>
            <a:r>
              <a:rPr lang="ru-RU" sz="3200" dirty="0"/>
              <a:t>.                                                                                                                      </a:t>
            </a:r>
            <a:r>
              <a:rPr lang="ru-RU" sz="3200" dirty="0" err="1"/>
              <a:t>Апаңарга</a:t>
            </a:r>
            <a:r>
              <a:rPr lang="ru-RU" sz="3200" dirty="0"/>
              <a:t> </a:t>
            </a:r>
            <a:r>
              <a:rPr lang="ru-RU" sz="3200" dirty="0" err="1"/>
              <a:t>жардам</a:t>
            </a:r>
            <a:r>
              <a:rPr lang="ru-RU" sz="3200" dirty="0"/>
              <a:t> </a:t>
            </a:r>
            <a:r>
              <a:rPr lang="ru-RU" sz="3200" dirty="0" err="1"/>
              <a:t>бергиле</a:t>
            </a:r>
            <a:r>
              <a:rPr lang="ru-RU" sz="3200" dirty="0"/>
              <a:t>. </a:t>
            </a:r>
            <a:r>
              <a:rPr lang="ru-RU" sz="3200" dirty="0" err="1"/>
              <a:t>Силердин</a:t>
            </a:r>
            <a:r>
              <a:rPr lang="ru-RU" sz="3200" dirty="0"/>
              <a:t> </a:t>
            </a:r>
            <a:r>
              <a:rPr lang="ru-RU" sz="3200" dirty="0" err="1"/>
              <a:t>апаңар</a:t>
            </a:r>
            <a:r>
              <a:rPr lang="ru-RU" sz="3200" dirty="0"/>
              <a:t> </a:t>
            </a:r>
            <a:r>
              <a:rPr lang="ru-RU" sz="3200" dirty="0" err="1"/>
              <a:t>оорубасын</a:t>
            </a:r>
            <a:r>
              <a:rPr lang="ru-RU" sz="3200" dirty="0"/>
              <a:t>, </a:t>
            </a:r>
            <a:r>
              <a:rPr lang="ru-RU" sz="3200" dirty="0" err="1"/>
              <a:t>ɵзүңɵр</a:t>
            </a:r>
            <a:r>
              <a:rPr lang="ru-RU" sz="3200" dirty="0"/>
              <a:t> да  </a:t>
            </a:r>
            <a:r>
              <a:rPr lang="ru-RU" sz="3200" dirty="0" err="1" smtClean="0"/>
              <a:t>оорубагыл</a:t>
            </a:r>
            <a:r>
              <a:rPr lang="ru-RU" sz="3200" dirty="0" err="1"/>
              <a:t>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0513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269</Words>
  <Application>Microsoft Office PowerPoint</Application>
  <PresentationFormat>Широкоэкранный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Ион</vt:lpstr>
      <vt:lpstr>Кыргыз  тили                       4-класс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Саламатта калгыла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Кыргыз  тили                       4-класс </dc:title>
  <dc:creator>user</dc:creator>
  <cp:lastModifiedBy>user</cp:lastModifiedBy>
  <cp:revision>3</cp:revision>
  <dcterms:created xsi:type="dcterms:W3CDTF">2020-04-14T07:01:47Z</dcterms:created>
  <dcterms:modified xsi:type="dcterms:W3CDTF">2020-04-14T07:25:56Z</dcterms:modified>
</cp:coreProperties>
</file>