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  <p:sldMasterId id="2147483684" r:id="rId4"/>
    <p:sldMasterId id="2147483709" r:id="rId5"/>
    <p:sldMasterId id="2147483672" r:id="rId6"/>
  </p:sldMasterIdLst>
  <p:sldIdLst>
    <p:sldId id="256" r:id="rId7"/>
    <p:sldId id="257" r:id="rId8"/>
    <p:sldId id="259" r:id="rId9"/>
    <p:sldId id="268" r:id="rId10"/>
    <p:sldId id="258" r:id="rId11"/>
    <p:sldId id="260" r:id="rId12"/>
    <p:sldId id="267" r:id="rId13"/>
    <p:sldId id="269" r:id="rId14"/>
    <p:sldId id="264" r:id="rId15"/>
    <p:sldId id="270" r:id="rId16"/>
    <p:sldId id="262" r:id="rId17"/>
    <p:sldId id="271" r:id="rId18"/>
    <p:sldId id="272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света\Desktop\maxresdefault.jpg"/>
          <p:cNvPicPr>
            <a:picLocks noChangeAspect="1" noChangeArrowheads="1"/>
          </p:cNvPicPr>
          <p:nvPr/>
        </p:nvPicPr>
        <p:blipFill>
          <a:blip r:embed="rId13">
            <a:lum bright="10000"/>
          </a:blip>
          <a:srcRect/>
          <a:stretch>
            <a:fillRect/>
          </a:stretch>
        </p:blipFill>
        <p:spPr bwMode="auto">
          <a:xfrm>
            <a:off x="-857288" y="-142900"/>
            <a:ext cx="10072758" cy="70009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света\Desktop\depositphotos_41647471-stock-illustration-seamless-animal-pattern-of-paw.jpg"/>
          <p:cNvPicPr>
            <a:picLocks noChangeAspect="1" noChangeArrowheads="1"/>
          </p:cNvPicPr>
          <p:nvPr/>
        </p:nvPicPr>
        <p:blipFill>
          <a:blip r:embed="rId1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991759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 rot="21309180">
            <a:off x="642126" y="552967"/>
            <a:ext cx="7724887" cy="600079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света\Desktop\Hound-dog-face-white-background_2880x1800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5556">
            <a:off x="7057746" y="5524329"/>
            <a:ext cx="2275396" cy="1422123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света\Desktop\depositphotos_41647471-stock-illustration-seamless-animal-pattern-of-paw.jpg"/>
          <p:cNvPicPr>
            <a:picLocks noChangeAspect="1" noChangeArrowheads="1"/>
          </p:cNvPicPr>
          <p:nvPr/>
        </p:nvPicPr>
        <p:blipFill>
          <a:blip r:embed="rId9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991759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 rot="21309180">
            <a:off x="642126" y="552967"/>
            <a:ext cx="7724887" cy="600079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света\Desktop\Hound-dog-face-white-background_2880x180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5556">
            <a:off x="7057746" y="5524329"/>
            <a:ext cx="2275396" cy="1422123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света\Desktop\depositphotos_41647471-stock-illustration-seamless-animal-pattern-of-paw.jpg"/>
          <p:cNvPicPr>
            <a:picLocks noChangeAspect="1" noChangeArrowheads="1"/>
          </p:cNvPicPr>
          <p:nvPr/>
        </p:nvPicPr>
        <p:blipFill>
          <a:blip r:embed="rId1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991759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 rot="21309180">
            <a:off x="642126" y="552967"/>
            <a:ext cx="7724887" cy="600079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C:\Users\света\Desktop\5618a304b60008e60974cd34cc1d4caf--beagle-pictures-dog-fence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643578"/>
            <a:ext cx="2463944" cy="135254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света\Desktop\depositphotos_41647471-stock-illustration-seamless-animal-pattern-of-paw.jpg"/>
          <p:cNvPicPr>
            <a:picLocks noChangeAspect="1" noChangeArrowheads="1"/>
          </p:cNvPicPr>
          <p:nvPr/>
        </p:nvPicPr>
        <p:blipFill>
          <a:blip r:embed="rId1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991759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 rot="21309180">
            <a:off x="642126" y="552967"/>
            <a:ext cx="7724887" cy="600079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света\Desktop\375587-svetik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60" y="4903168"/>
            <a:ext cx="2588428" cy="19548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157192"/>
            <a:ext cx="7772400" cy="1470025"/>
          </a:xfrm>
        </p:spPr>
        <p:txBody>
          <a:bodyPr/>
          <a:lstStyle/>
          <a:p>
            <a:r>
              <a:rPr lang="ru-RU" dirty="0" smtClean="0"/>
              <a:t>«Четвероногий друг» </a:t>
            </a:r>
            <a:br>
              <a:rPr lang="ru-RU" dirty="0" smtClean="0"/>
            </a:br>
            <a:r>
              <a:rPr lang="ru-RU" dirty="0" smtClean="0"/>
              <a:t>(М. Ильин, Е. Сегал)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Откройте страницу 124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рассказ.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1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belanta.vet/vet-blog/wp-content/uploads/2019/02/%D0%9F%D0%B0%D0%BC%D1%8F%D1%82%D0%BD%D0%B8%D0%BA-%D1%81%D0%BE%D0%B1%D0%B0%D0%BA%D0%B5%D0%B2-%D0%A1%D0%B0%D0%BD%D0%BA%D1%82-%D0%9F%D0%B5%D1%82%D0%B5%D1%80%D0%B1%D1%83%D1%80%D0%B3%D0%B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120680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7368" y="767606"/>
            <a:ext cx="7093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Собакам поставили памятники во многих городах мира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curious-world.ru/images/content/world/04-2016/dog_memorial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792689" cy="50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ulture.ru/storage/images/4068b5d838e24b7938eb2626bcdeabbc/250ab1cc6805238b0b6811f8662a6e8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984776" cy="464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8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2759" y="3717032"/>
            <a:ext cx="6358481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Ответьте на вопросы 1, 2, 3 на странице 125 - письменно</a:t>
            </a:r>
            <a:endParaRPr lang="ru-RU" sz="28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Домашнее задание: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 русского народа есть такие пословицы о собаках: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924944"/>
            <a:ext cx="8229600" cy="2653755"/>
          </a:xfrm>
        </p:spPr>
        <p:txBody>
          <a:bodyPr/>
          <a:lstStyle/>
          <a:p>
            <a:r>
              <a:rPr lang="ru-RU" i="1" dirty="0">
                <a:solidFill>
                  <a:srgbClr val="002060"/>
                </a:solidFill>
              </a:rPr>
              <a:t>Собака человеку </a:t>
            </a:r>
            <a:r>
              <a:rPr lang="ru-RU" i="1" dirty="0" smtClean="0">
                <a:solidFill>
                  <a:srgbClr val="002060"/>
                </a:solidFill>
              </a:rPr>
              <a:t>– неизменный </a:t>
            </a:r>
            <a:r>
              <a:rPr lang="ru-RU" i="1" dirty="0">
                <a:solidFill>
                  <a:srgbClr val="002060"/>
                </a:solidFill>
              </a:rPr>
              <a:t>друг. </a:t>
            </a:r>
          </a:p>
          <a:p>
            <a:r>
              <a:rPr lang="ru-RU" i="1" dirty="0">
                <a:solidFill>
                  <a:srgbClr val="002060"/>
                </a:solidFill>
              </a:rPr>
              <a:t>Не дразни собаку, и лаять не станет. </a:t>
            </a:r>
          </a:p>
          <a:p>
            <a:r>
              <a:rPr lang="ru-RU" i="1" dirty="0">
                <a:solidFill>
                  <a:srgbClr val="002060"/>
                </a:solidFill>
              </a:rPr>
              <a:t>Каков хозяин, таковы у него и собаки.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Собака с давних пор помогает человеку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83568" y="1417638"/>
            <a:ext cx="8229600" cy="8610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70C0"/>
                </a:solidFill>
              </a:rPr>
              <a:t>Собака сторожит дома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https://thumbs.dreamstime.com/b/%D0%BC%D0%B8%D0%BB%D0%B0%D1%8F-%D1%81%D0%BE%D0%B1%D0%B0%D0%BA%D0%B0-%D1%81%D0%B8%D0%B4%D1%8F-%D0%BF%D0%B5%D1%80%D0%B5%D0%B4-%D0%BF%D1%81%D0%B0%D1%80%D0%BD%D0%B5%D0%B9-11511536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26" y="2132856"/>
            <a:ext cx="5418484" cy="4482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84623" y="5589240"/>
            <a:ext cx="7211144" cy="9361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Охотничьи собаки помогают выследить добычу охотнику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23" y="908720"/>
            <a:ext cx="6300192" cy="429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 txBox="1">
            <a:spLocks/>
          </p:cNvSpPr>
          <p:nvPr/>
        </p:nvSpPr>
        <p:spPr>
          <a:xfrm>
            <a:off x="1484623" y="5589240"/>
            <a:ext cx="7211144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70C0"/>
                </a:solidFill>
              </a:rPr>
              <a:t>Народы Севера ездят на собачьих упряжках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982441" cy="469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6804756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6624736" cy="463179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1257003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Во время войны собаки выносили раненых с поля боя, а также помогали искать мины.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092280" cy="4723458"/>
          </a:xfrm>
          <a:prstGeom prst="rect">
            <a:avLst/>
          </a:prstGeom>
        </p:spPr>
      </p:pic>
      <p:sp>
        <p:nvSpPr>
          <p:cNvPr id="5" name="Объект 5"/>
          <p:cNvSpPr>
            <a:spLocks noGrp="1"/>
          </p:cNvSpPr>
          <p:nvPr>
            <p:ph type="title"/>
          </p:nvPr>
        </p:nvSpPr>
        <p:spPr>
          <a:xfrm>
            <a:off x="395536" y="545501"/>
            <a:ext cx="8229600" cy="11430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</a:rPr>
              <a:t>Собаки-пограничники охраняют границы страны вместе с людьми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/>
          <p:cNvSpPr txBox="1">
            <a:spLocks/>
          </p:cNvSpPr>
          <p:nvPr/>
        </p:nvSpPr>
        <p:spPr>
          <a:xfrm>
            <a:off x="611560" y="764704"/>
            <a:ext cx="8229600" cy="125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Собаки-поводыри помогают людям с плохим зрением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00" y="1772816"/>
            <a:ext cx="46805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ор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р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ит</Template>
  <TotalTime>32</TotalTime>
  <Words>114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Times New Roman</vt:lpstr>
      <vt:lpstr>ит</vt:lpstr>
      <vt:lpstr>1_Тема4</vt:lpstr>
      <vt:lpstr>1_ор</vt:lpstr>
      <vt:lpstr>ор</vt:lpstr>
      <vt:lpstr>1_ор2</vt:lpstr>
      <vt:lpstr>ор2</vt:lpstr>
      <vt:lpstr>«Четвероногий друг»  (М. Ильин, Е. Сегал)</vt:lpstr>
      <vt:lpstr>У русского народа есть такие пословицы о собаках: </vt:lpstr>
      <vt:lpstr>Собака с давних пор помогает человеку </vt:lpstr>
      <vt:lpstr>Презентация PowerPoint</vt:lpstr>
      <vt:lpstr>Презентация PowerPoint</vt:lpstr>
      <vt:lpstr>Презентация PowerPoint</vt:lpstr>
      <vt:lpstr>Презентация PowerPoint</vt:lpstr>
      <vt:lpstr>Собаки-пограничники охраняют границы страны вместе с людьми</vt:lpstr>
      <vt:lpstr>Презентация PowerPoint</vt:lpstr>
      <vt:lpstr>Откройте страницу 124. Прочитайте рассказ. </vt:lpstr>
      <vt:lpstr>Презентация PowerPoint</vt:lpstr>
      <vt:lpstr>Презентация PowerPoint</vt:lpstr>
      <vt:lpstr>Презентация PowerPoint</vt:lpstr>
      <vt:lpstr>Домашнее задание: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User</cp:lastModifiedBy>
  <cp:revision>7</cp:revision>
  <dcterms:created xsi:type="dcterms:W3CDTF">2019-02-01T18:32:52Z</dcterms:created>
  <dcterms:modified xsi:type="dcterms:W3CDTF">2020-04-25T03:52:06Z</dcterms:modified>
</cp:coreProperties>
</file>