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60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0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2580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100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7538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896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70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72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7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1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0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10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4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6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903CE-04C2-4565-83C9-B5E03D6C56B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B0E854-B466-4944-86AE-05BAB43B7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95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1541" y="1232284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ky-KG" sz="6700" b="1" dirty="0" smtClean="0">
                <a:solidFill>
                  <a:srgbClr val="FF0000"/>
                </a:solidFill>
              </a:rPr>
              <a:t>Кыргыз тили 4 – класс</a:t>
            </a:r>
            <a:r>
              <a:rPr lang="ky-KG" dirty="0" smtClean="0"/>
              <a:t/>
            </a:r>
            <a:br>
              <a:rPr lang="ky-KG" dirty="0" smtClean="0"/>
            </a:br>
            <a:r>
              <a:rPr lang="ky-KG" sz="4900" b="1" dirty="0" smtClean="0">
                <a:solidFill>
                  <a:srgbClr val="002060"/>
                </a:solidFill>
              </a:rPr>
              <a:t>мугалим: Карабаева. Г. Т</a:t>
            </a:r>
            <a:r>
              <a:rPr lang="ky-KG" dirty="0" smtClean="0"/>
              <a:t>. </a:t>
            </a:r>
            <a:br>
              <a:rPr lang="ky-KG" dirty="0" smtClean="0"/>
            </a:br>
            <a:r>
              <a:rPr lang="ky-KG" b="1" dirty="0" smtClean="0">
                <a:solidFill>
                  <a:srgbClr val="FF0000"/>
                </a:solidFill>
              </a:rPr>
              <a:t>Сабактын темасы:</a:t>
            </a:r>
            <a:r>
              <a:rPr lang="ky-KG" dirty="0" smtClean="0"/>
              <a:t/>
            </a:r>
            <a:br>
              <a:rPr lang="ky-KG" dirty="0" smtClean="0"/>
            </a:br>
            <a:r>
              <a:rPr lang="ky-KG" dirty="0" smtClean="0"/>
              <a:t> </a:t>
            </a:r>
            <a:r>
              <a:rPr lang="ky-KG" b="1" dirty="0" smtClean="0">
                <a:solidFill>
                  <a:srgbClr val="00B050"/>
                </a:solidFill>
              </a:rPr>
              <a:t>Чыпалак  бала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8824" y="3162763"/>
            <a:ext cx="8915399" cy="11262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613" y="3575222"/>
            <a:ext cx="4352811" cy="3321525"/>
          </a:xfrm>
          <a:prstGeom prst="rect">
            <a:avLst/>
          </a:prstGeom>
        </p:spPr>
      </p:pic>
      <p:pic>
        <p:nvPicPr>
          <p:cNvPr id="1028" name="Picture 4" descr="https://encrypted-tbn0.gstatic.com/images?q=tbn%3AANd9GcTauoC_xvr_iFP4eleKG6FFqloIgufJvTRcXplV7IbaPtE_lGc6&amp;usqp=C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253" y="1458098"/>
            <a:ext cx="3319849" cy="536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138" y="3418703"/>
            <a:ext cx="3018171" cy="340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542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H="1" flipV="1">
            <a:off x="1820562" y="345389"/>
            <a:ext cx="7558948" cy="807908"/>
          </a:xfrm>
        </p:spPr>
        <p:txBody>
          <a:bodyPr>
            <a:normAutofit fontScale="90000"/>
          </a:bodyPr>
          <a:lstStyle/>
          <a:p>
            <a:r>
              <a:rPr lang="ky-KG" sz="6000" b="1" dirty="0" smtClean="0">
                <a:solidFill>
                  <a:srgbClr val="FF0000"/>
                </a:solidFill>
              </a:rPr>
              <a:t>Сабактын максаты: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184" y="1721708"/>
            <a:ext cx="11977816" cy="4189514"/>
          </a:xfrm>
        </p:spPr>
        <p:txBody>
          <a:bodyPr>
            <a:noAutofit/>
          </a:bodyPr>
          <a:lstStyle/>
          <a:p>
            <a:r>
              <a:rPr lang="ky-KG" sz="4000" b="1" dirty="0" smtClean="0">
                <a:solidFill>
                  <a:srgbClr val="002060"/>
                </a:solidFill>
              </a:rPr>
              <a:t>Балдар Ч. Айтматовдун « Чыпалак бала» жомгогун окушат.</a:t>
            </a:r>
          </a:p>
          <a:p>
            <a:r>
              <a:rPr lang="ky-KG" sz="4000" b="1" dirty="0" smtClean="0">
                <a:solidFill>
                  <a:srgbClr val="0070C0"/>
                </a:solidFill>
              </a:rPr>
              <a:t>Жомокту окуу менен алар: сүйлөө кебин жана ойлоо сезимин өстүрөт.</a:t>
            </a:r>
          </a:p>
          <a:p>
            <a:r>
              <a:rPr lang="ky-KG" sz="4000" b="1" dirty="0" smtClean="0"/>
              <a:t>Жомоктун таасиринен акылдуу, чынчыл болууга умтулушат.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45730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30" y="0"/>
            <a:ext cx="12076670" cy="1386017"/>
          </a:xfrm>
        </p:spPr>
        <p:txBody>
          <a:bodyPr>
            <a:noAutofit/>
          </a:bodyPr>
          <a:lstStyle/>
          <a:p>
            <a:r>
              <a:rPr lang="ky-KG" sz="4400" b="1" dirty="0" smtClean="0">
                <a:solidFill>
                  <a:srgbClr val="00B050"/>
                </a:solidFill>
              </a:rPr>
              <a:t>Жаңы сөздөр менен таанышабыз,</a:t>
            </a:r>
            <a:br>
              <a:rPr lang="ky-KG" sz="4400" b="1" dirty="0" smtClean="0">
                <a:solidFill>
                  <a:srgbClr val="00B050"/>
                </a:solidFill>
              </a:rPr>
            </a:br>
            <a:r>
              <a:rPr lang="ky-KG" sz="4400" b="1" dirty="0" smtClean="0">
                <a:solidFill>
                  <a:srgbClr val="00B050"/>
                </a:solidFill>
              </a:rPr>
              <a:t>сөздүк дептерибизге жазабыз.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330" y="1320114"/>
            <a:ext cx="11273953" cy="5537885"/>
          </a:xfrm>
        </p:spPr>
        <p:txBody>
          <a:bodyPr>
            <a:noAutofit/>
          </a:bodyPr>
          <a:lstStyle/>
          <a:p>
            <a:r>
              <a:rPr lang="ky-KG" sz="3600" b="1" dirty="0" smtClean="0">
                <a:solidFill>
                  <a:srgbClr val="FF0000"/>
                </a:solidFill>
              </a:rPr>
              <a:t>Дүлөй </a:t>
            </a:r>
            <a:r>
              <a:rPr lang="ky-KG" sz="3600" dirty="0" smtClean="0"/>
              <a:t>– </a:t>
            </a:r>
            <a:r>
              <a:rPr lang="ky-KG" sz="3600" b="1" dirty="0" smtClean="0">
                <a:solidFill>
                  <a:srgbClr val="7030A0"/>
                </a:solidFill>
              </a:rPr>
              <a:t>глухой</a:t>
            </a:r>
          </a:p>
          <a:p>
            <a:r>
              <a:rPr lang="ky-KG" sz="3600" b="1" dirty="0" smtClean="0">
                <a:solidFill>
                  <a:srgbClr val="FF0000"/>
                </a:solidFill>
              </a:rPr>
              <a:t>Жалданып алам </a:t>
            </a:r>
            <a:r>
              <a:rPr lang="ky-KG" sz="3600" dirty="0" smtClean="0"/>
              <a:t>– </a:t>
            </a:r>
            <a:r>
              <a:rPr lang="ky-KG" sz="3600" b="1" dirty="0" smtClean="0">
                <a:solidFill>
                  <a:srgbClr val="7030A0"/>
                </a:solidFill>
              </a:rPr>
              <a:t>наймусь </a:t>
            </a:r>
          </a:p>
          <a:p>
            <a:r>
              <a:rPr lang="ky-KG" sz="3600" b="1" dirty="0" smtClean="0">
                <a:solidFill>
                  <a:srgbClr val="FF0000"/>
                </a:solidFill>
              </a:rPr>
              <a:t>Жутуп коёт </a:t>
            </a:r>
            <a:r>
              <a:rPr lang="ky-KG" sz="3600" dirty="0" smtClean="0"/>
              <a:t>– </a:t>
            </a:r>
            <a:r>
              <a:rPr lang="ky-KG" sz="3600" b="1" dirty="0" smtClean="0">
                <a:solidFill>
                  <a:srgbClr val="7030A0"/>
                </a:solidFill>
              </a:rPr>
              <a:t>проглотит</a:t>
            </a:r>
          </a:p>
          <a:p>
            <a:r>
              <a:rPr lang="ky-KG" sz="3600" b="1" dirty="0" smtClean="0">
                <a:solidFill>
                  <a:srgbClr val="FF0000"/>
                </a:solidFill>
              </a:rPr>
              <a:t>Качып кутулат </a:t>
            </a:r>
            <a:r>
              <a:rPr lang="ky-KG" sz="3600" dirty="0" smtClean="0"/>
              <a:t>– </a:t>
            </a:r>
            <a:r>
              <a:rPr lang="ky-KG" sz="3600" b="1" dirty="0" smtClean="0">
                <a:solidFill>
                  <a:srgbClr val="7030A0"/>
                </a:solidFill>
              </a:rPr>
              <a:t>спасается бегством</a:t>
            </a:r>
          </a:p>
          <a:p>
            <a:r>
              <a:rPr lang="ky-KG" sz="3600" b="1" dirty="0" smtClean="0">
                <a:solidFill>
                  <a:srgbClr val="FF0000"/>
                </a:solidFill>
              </a:rPr>
              <a:t>Көк бөрү </a:t>
            </a:r>
            <a:r>
              <a:rPr lang="ky-KG" sz="3600" dirty="0" smtClean="0"/>
              <a:t>– </a:t>
            </a:r>
            <a:r>
              <a:rPr lang="ky-KG" sz="3600" b="1" dirty="0" smtClean="0">
                <a:solidFill>
                  <a:srgbClr val="7030A0"/>
                </a:solidFill>
              </a:rPr>
              <a:t>серый волк</a:t>
            </a:r>
          </a:p>
          <a:p>
            <a:r>
              <a:rPr lang="ky-KG" sz="3600" b="1" dirty="0" smtClean="0">
                <a:solidFill>
                  <a:srgbClr val="FF0000"/>
                </a:solidFill>
              </a:rPr>
              <a:t>Төө жалбырак </a:t>
            </a:r>
            <a:r>
              <a:rPr lang="ky-KG" sz="3600" dirty="0" smtClean="0"/>
              <a:t>– </a:t>
            </a:r>
            <a:r>
              <a:rPr lang="ky-KG" sz="3600" b="1" dirty="0" smtClean="0">
                <a:solidFill>
                  <a:srgbClr val="7030A0"/>
                </a:solidFill>
              </a:rPr>
              <a:t>лопух</a:t>
            </a:r>
            <a:r>
              <a:rPr lang="ky-KG" sz="3600" dirty="0" smtClean="0"/>
              <a:t> </a:t>
            </a:r>
          </a:p>
          <a:p>
            <a:r>
              <a:rPr lang="ky-KG" sz="3600" b="1" dirty="0" smtClean="0">
                <a:solidFill>
                  <a:srgbClr val="FF0000"/>
                </a:solidFill>
              </a:rPr>
              <a:t>Чыңырат </a:t>
            </a:r>
            <a:r>
              <a:rPr lang="ky-KG" sz="3600" dirty="0" smtClean="0"/>
              <a:t>– </a:t>
            </a:r>
            <a:r>
              <a:rPr lang="ky-KG" sz="3600" b="1" dirty="0" smtClean="0">
                <a:solidFill>
                  <a:srgbClr val="7030A0"/>
                </a:solidFill>
              </a:rPr>
              <a:t>пронзительно кричит</a:t>
            </a:r>
          </a:p>
          <a:p>
            <a:r>
              <a:rPr lang="ky-KG" sz="3600" b="1" dirty="0" smtClean="0">
                <a:solidFill>
                  <a:srgbClr val="FF0000"/>
                </a:solidFill>
              </a:rPr>
              <a:t>Чыпалак бала </a:t>
            </a:r>
            <a:r>
              <a:rPr lang="ky-KG" sz="3600" dirty="0" smtClean="0"/>
              <a:t>– </a:t>
            </a:r>
            <a:r>
              <a:rPr lang="ky-KG" sz="3600" b="1" dirty="0">
                <a:solidFill>
                  <a:srgbClr val="7030A0"/>
                </a:solidFill>
              </a:rPr>
              <a:t>М</a:t>
            </a:r>
            <a:r>
              <a:rPr lang="ky-KG" sz="3600" b="1" dirty="0" smtClean="0">
                <a:solidFill>
                  <a:srgbClr val="7030A0"/>
                </a:solidFill>
              </a:rPr>
              <a:t>альчик-с - пальчик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ajtmatov-kniga-1280x720.jpg (1280×72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20136">
            <a:off x="8789816" y="4048110"/>
            <a:ext cx="3199799" cy="179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17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038" y="0"/>
            <a:ext cx="11191574" cy="897924"/>
          </a:xfrm>
        </p:spPr>
        <p:txBody>
          <a:bodyPr>
            <a:normAutofit/>
          </a:bodyPr>
          <a:lstStyle/>
          <a:p>
            <a:r>
              <a:rPr lang="ky-KG" sz="4800" b="1" dirty="0" smtClean="0">
                <a:solidFill>
                  <a:srgbClr val="FF0000"/>
                </a:solidFill>
              </a:rPr>
              <a:t>Сүйлөмдөрдү толуктап жазабыз.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459" y="1037967"/>
            <a:ext cx="11043294" cy="3904736"/>
          </a:xfrm>
        </p:spPr>
        <p:txBody>
          <a:bodyPr>
            <a:noAutofit/>
          </a:bodyPr>
          <a:lstStyle/>
          <a:p>
            <a:r>
              <a:rPr lang="ky-KG" sz="2800" b="1" dirty="0" smtClean="0">
                <a:solidFill>
                  <a:srgbClr val="002060"/>
                </a:solidFill>
              </a:rPr>
              <a:t>Чоң атам ______________ бала жөнүндө жомок айтып берди.</a:t>
            </a:r>
          </a:p>
          <a:p>
            <a:r>
              <a:rPr lang="ky-KG" sz="2800" b="1" dirty="0" smtClean="0">
                <a:solidFill>
                  <a:srgbClr val="002060"/>
                </a:solidFill>
              </a:rPr>
              <a:t>Мультфильм көк _____________ жана жети улак жөнүндө бекен?</a:t>
            </a:r>
          </a:p>
          <a:p>
            <a:r>
              <a:rPr lang="ky-KG" sz="2800" b="1" dirty="0" smtClean="0">
                <a:solidFill>
                  <a:srgbClr val="002060"/>
                </a:solidFill>
              </a:rPr>
              <a:t>_______________ карышкырдан качып кутулат бекен?</a:t>
            </a:r>
          </a:p>
          <a:p>
            <a:r>
              <a:rPr lang="ky-KG" sz="2800" b="1" dirty="0" smtClean="0">
                <a:solidFill>
                  <a:srgbClr val="002060"/>
                </a:solidFill>
              </a:rPr>
              <a:t>Маша аюуну көрүп ______________ экен.</a:t>
            </a:r>
          </a:p>
          <a:p>
            <a:r>
              <a:rPr lang="ky-KG" sz="2800" b="1" dirty="0" smtClean="0">
                <a:solidFill>
                  <a:srgbClr val="002060"/>
                </a:solidFill>
              </a:rPr>
              <a:t>Энциклопедиядан ________ жалбырак тууралуу окудуң беле?</a:t>
            </a:r>
          </a:p>
          <a:p>
            <a:r>
              <a:rPr lang="ky-KG" sz="2800" b="1" dirty="0" smtClean="0">
                <a:solidFill>
                  <a:srgbClr val="002060"/>
                </a:solidFill>
              </a:rPr>
              <a:t>Абышканын кулагы ______________ беле?</a:t>
            </a:r>
          </a:p>
          <a:p>
            <a:r>
              <a:rPr lang="ky-KG" sz="2800" b="1" dirty="0" smtClean="0">
                <a:solidFill>
                  <a:srgbClr val="002060"/>
                </a:solidFill>
              </a:rPr>
              <a:t>Эшек эмнени _____________ коюптур?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ajtmatov-kniga-1280x720.jpg (1280×72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6624">
            <a:off x="9039426" y="4762242"/>
            <a:ext cx="2964312" cy="166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256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9801" y="10867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ky-KG" sz="5400" b="1" dirty="0" smtClean="0">
                <a:solidFill>
                  <a:srgbClr val="FF0000"/>
                </a:solidFill>
              </a:rPr>
              <a:t>Чыпалак бала</a:t>
            </a:r>
            <a:r>
              <a:rPr lang="ky-KG" dirty="0" smtClean="0"/>
              <a:t/>
            </a:r>
            <a:br>
              <a:rPr lang="ky-KG" dirty="0" smtClean="0"/>
            </a:br>
            <a:r>
              <a:rPr lang="ky-KG" b="1" dirty="0" smtClean="0">
                <a:solidFill>
                  <a:srgbClr val="00B050"/>
                </a:solidFill>
              </a:rPr>
              <a:t>2 – көнүгүү, 140 – бет.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135" y="1403420"/>
            <a:ext cx="11645771" cy="5454579"/>
          </a:xfrm>
        </p:spPr>
        <p:txBody>
          <a:bodyPr/>
          <a:lstStyle/>
          <a:p>
            <a:r>
              <a:rPr lang="ky-KG" sz="3200" b="1" dirty="0" smtClean="0">
                <a:solidFill>
                  <a:srgbClr val="002060"/>
                </a:solidFill>
              </a:rPr>
              <a:t>Окуйбуз, видеону </a:t>
            </a:r>
            <a:r>
              <a:rPr lang="ky-KG" sz="3200" b="1" dirty="0" smtClean="0">
                <a:solidFill>
                  <a:srgbClr val="002060"/>
                </a:solidFill>
              </a:rPr>
              <a:t>көрөбүз</a:t>
            </a:r>
            <a:r>
              <a:rPr lang="ky-KG" b="1" dirty="0" smtClean="0">
                <a:solidFill>
                  <a:srgbClr val="002060"/>
                </a:solidFill>
              </a:rPr>
              <a:t>,</a:t>
            </a:r>
          </a:p>
          <a:p>
            <a:pPr marL="0" indent="0">
              <a:buNone/>
            </a:pPr>
            <a:r>
              <a:rPr lang="ky-KG" sz="3200" b="1" dirty="0" smtClean="0">
                <a:solidFill>
                  <a:srgbClr val="002060"/>
                </a:solidFill>
              </a:rPr>
              <a:t>Ч. </a:t>
            </a:r>
            <a:r>
              <a:rPr lang="ky-KG" sz="3200" b="1" smtClean="0">
                <a:solidFill>
                  <a:srgbClr val="002060"/>
                </a:solidFill>
              </a:rPr>
              <a:t>Айтматовдун жазганы</a:t>
            </a:r>
          </a:p>
          <a:p>
            <a:pPr marL="0" indent="0">
              <a:buNone/>
            </a:pPr>
            <a:r>
              <a:rPr lang="ky-KG" sz="3200" b="1" smtClean="0">
                <a:solidFill>
                  <a:srgbClr val="002060"/>
                </a:solidFill>
              </a:rPr>
              <a:t> </a:t>
            </a:r>
            <a:r>
              <a:rPr lang="ky-KG" sz="3200" b="1" dirty="0" smtClean="0">
                <a:solidFill>
                  <a:srgbClr val="002060"/>
                </a:solidFill>
              </a:rPr>
              <a:t>менен салыштырабыз.</a:t>
            </a:r>
            <a:endParaRPr lang="ky-KG" sz="3200" b="1" dirty="0" smtClean="0">
              <a:solidFill>
                <a:srgbClr val="002060"/>
              </a:solidFill>
            </a:endParaRPr>
          </a:p>
          <a:p>
            <a:endParaRPr lang="ky-KG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10672" y="7669427"/>
            <a:ext cx="8915400" cy="2448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6" name="Picture 2" descr="images (300×16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644" y="1642693"/>
            <a:ext cx="5568778" cy="497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088499" y="726167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y-KG" smtClean="0"/>
              <a:t>Окуйбуз, видеону көрөбүз.</a:t>
            </a:r>
          </a:p>
          <a:p>
            <a:endParaRPr lang="ky-KG" smtClean="0"/>
          </a:p>
          <a:p>
            <a:endParaRPr lang="ru-RU" smtClean="0"/>
          </a:p>
          <a:p>
            <a:endParaRPr lang="ru-RU" dirty="0"/>
          </a:p>
        </p:txBody>
      </p:sp>
      <p:pic>
        <p:nvPicPr>
          <p:cNvPr id="9" name="Picture 4" descr="images (275×18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20" y="3393989"/>
            <a:ext cx="4226010" cy="346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218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9330" y="74141"/>
            <a:ext cx="9865282" cy="1830859"/>
          </a:xfrm>
        </p:spPr>
        <p:txBody>
          <a:bodyPr>
            <a:normAutofit fontScale="90000"/>
          </a:bodyPr>
          <a:lstStyle/>
          <a:p>
            <a:r>
              <a:rPr lang="ky-KG" sz="5300" b="1" dirty="0" smtClean="0">
                <a:solidFill>
                  <a:srgbClr val="FF0000"/>
                </a:solidFill>
              </a:rPr>
              <a:t>Үйгө тапшырма:</a:t>
            </a:r>
            <a:r>
              <a:rPr lang="ky-KG" dirty="0" smtClean="0"/>
              <a:t/>
            </a:r>
            <a:br>
              <a:rPr lang="ky-KG" dirty="0" smtClean="0"/>
            </a:br>
            <a:r>
              <a:rPr lang="ky-KG" b="1" dirty="0">
                <a:solidFill>
                  <a:srgbClr val="00B050"/>
                </a:solidFill>
              </a:rPr>
              <a:t>С</a:t>
            </a:r>
            <a:r>
              <a:rPr lang="ky-KG" b="1" dirty="0" smtClean="0">
                <a:solidFill>
                  <a:srgbClr val="00B050"/>
                </a:solidFill>
              </a:rPr>
              <a:t>уроолорго жооп беребиз.</a:t>
            </a:r>
            <a:r>
              <a:rPr lang="ky-KG" dirty="0" smtClean="0"/>
              <a:t/>
            </a:r>
            <a:br>
              <a:rPr lang="ky-KG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509" y="1252151"/>
            <a:ext cx="11002104" cy="516512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ky-KG" sz="3200" b="1" dirty="0" smtClean="0">
                <a:solidFill>
                  <a:srgbClr val="0070C0"/>
                </a:solidFill>
              </a:rPr>
              <a:t>Жомок ким жөнүндө?</a:t>
            </a:r>
          </a:p>
          <a:p>
            <a:pPr>
              <a:buFont typeface="+mj-lt"/>
              <a:buAutoNum type="arabicPeriod"/>
            </a:pPr>
            <a:r>
              <a:rPr lang="ky-KG" sz="3200" b="1" dirty="0" smtClean="0">
                <a:solidFill>
                  <a:srgbClr val="0070C0"/>
                </a:solidFill>
              </a:rPr>
              <a:t>Кемпир – чалдын баласы кандай экен?</a:t>
            </a:r>
          </a:p>
          <a:p>
            <a:pPr>
              <a:buFont typeface="+mj-lt"/>
              <a:buAutoNum type="arabicPeriod"/>
            </a:pPr>
            <a:r>
              <a:rPr lang="ky-KG" sz="3200" b="1" dirty="0" smtClean="0">
                <a:solidFill>
                  <a:srgbClr val="0070C0"/>
                </a:solidFill>
              </a:rPr>
              <a:t>Ага эмне болуптур?</a:t>
            </a:r>
          </a:p>
          <a:p>
            <a:pPr>
              <a:buFont typeface="+mj-lt"/>
              <a:buAutoNum type="arabicPeriod"/>
            </a:pPr>
            <a:r>
              <a:rPr lang="ky-KG" sz="3200" b="1" dirty="0" smtClean="0">
                <a:solidFill>
                  <a:srgbClr val="0070C0"/>
                </a:solidFill>
              </a:rPr>
              <a:t>Жомоктун аякталышы силерге жактыбы?</a:t>
            </a:r>
          </a:p>
          <a:p>
            <a:pPr>
              <a:buFont typeface="+mj-lt"/>
              <a:buAutoNum type="arabicPeriod"/>
            </a:pPr>
            <a:r>
              <a:rPr lang="ky-KG" sz="3200" b="1" dirty="0" smtClean="0">
                <a:solidFill>
                  <a:srgbClr val="0070C0"/>
                </a:solidFill>
              </a:rPr>
              <a:t>Карышкыр  деген сөздүн синоними кайсы?</a:t>
            </a:r>
            <a:endParaRPr lang="ru-RU" sz="3200" b="1" dirty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</a:pP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maxresdefault.jpg (1280×72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628" y="4316628"/>
            <a:ext cx="8567351" cy="247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jtmatov-kniga-1280x720.jpg (1280×720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71328">
            <a:off x="9289528" y="974133"/>
            <a:ext cx="2636137" cy="14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145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3936"/>
            <a:ext cx="11504612" cy="1954333"/>
          </a:xfrm>
        </p:spPr>
        <p:txBody>
          <a:bodyPr>
            <a:noAutofit/>
          </a:bodyPr>
          <a:lstStyle/>
          <a:p>
            <a:r>
              <a:rPr lang="ky-KG" sz="5400" b="1" dirty="0" smtClean="0">
                <a:solidFill>
                  <a:srgbClr val="FF0000"/>
                </a:solidFill>
              </a:rPr>
              <a:t>Көңүл бүрганыңарга ыракмат, саламатта калгыла балдар!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2951">
            <a:off x="6614985" y="2388802"/>
            <a:ext cx="4957462" cy="33337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4973">
            <a:off x="1497913" y="2339560"/>
            <a:ext cx="4429853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37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187</Words>
  <Application>Microsoft Office PowerPoint</Application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Кыргыз тили 4 – класс мугалим: Карабаева. Г. Т.  Сабактын темасы:  Чыпалак  бала</vt:lpstr>
      <vt:lpstr>Сабактын максаты:</vt:lpstr>
      <vt:lpstr>Жаңы сөздөр менен таанышабыз, сөздүк дептерибизге жазабыз.</vt:lpstr>
      <vt:lpstr>Сүйлөмдөрдү толуктап жазабыз.</vt:lpstr>
      <vt:lpstr>Чыпалак бала 2 – көнүгүү, 140 – бет.</vt:lpstr>
      <vt:lpstr>Үйгө тапшырма: Суроолорго жооп беребиз. </vt:lpstr>
      <vt:lpstr>Көңүл бүрганыңарга ыракмат, саламатта калгыла балдар!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Кыргыз тили 4 – класс мугалим: Карабаева. Г. Т.  Сабактын темасы:  Чыпалак  бала</dc:title>
  <dc:creator>user</dc:creator>
  <cp:lastModifiedBy>user</cp:lastModifiedBy>
  <cp:revision>11</cp:revision>
  <dcterms:created xsi:type="dcterms:W3CDTF">2020-04-26T19:07:55Z</dcterms:created>
  <dcterms:modified xsi:type="dcterms:W3CDTF">2020-04-26T20:55:23Z</dcterms:modified>
</cp:coreProperties>
</file>