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65" r:id="rId3"/>
    <p:sldId id="257" r:id="rId4"/>
    <p:sldId id="260" r:id="rId5"/>
    <p:sldId id="261" r:id="rId6"/>
    <p:sldId id="267" r:id="rId7"/>
    <p:sldId id="272" r:id="rId8"/>
    <p:sldId id="273" r:id="rId9"/>
    <p:sldId id="285" r:id="rId10"/>
    <p:sldId id="274" r:id="rId11"/>
    <p:sldId id="275" r:id="rId12"/>
    <p:sldId id="276" r:id="rId13"/>
    <p:sldId id="277" r:id="rId14"/>
    <p:sldId id="269" r:id="rId15"/>
    <p:sldId id="270" r:id="rId16"/>
    <p:sldId id="278" r:id="rId17"/>
    <p:sldId id="271" r:id="rId18"/>
    <p:sldId id="280" r:id="rId19"/>
    <p:sldId id="282" r:id="rId20"/>
    <p:sldId id="284" r:id="rId21"/>
    <p:sldId id="286" r:id="rId22"/>
    <p:sldId id="283" r:id="rId23"/>
    <p:sldId id="28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8765C-4E3E-4528-B04B-C83E7889CEC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D2353-4D2E-4786-8C27-38E9A1E11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3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D2353-4D2E-4786-8C27-38E9A1E11B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0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8133" y="2033587"/>
            <a:ext cx="5113867" cy="2413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267" y="5528470"/>
            <a:ext cx="692573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4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1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7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9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7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C787-8259-45CA-8E12-C4B061700B4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4B34-C2C4-4463-98D6-E211ABEE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7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dist="38100" dir="1380000" algn="tl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4697" y="1624084"/>
            <a:ext cx="5322627" cy="28634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атомного ядра 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Изотопы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 (словарь терминов)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48918" y="1825625"/>
            <a:ext cx="720488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наименьшая частица химического элемента, являющаяся носителем его свойств.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атомного ядра и электронной оболочки, в которой на определенных энергетических уровнях располагаются электроны.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электронов равно порядковому номеру в периодической системе химических элементов, а их движение описывается квантовой механикой.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405" y="5486401"/>
            <a:ext cx="8678839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можно сказать об этих частицах?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01319" y="1361601"/>
            <a:ext cx="7204881" cy="435133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Незаряженная частица, масса которой порядка массы протона.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Положительно заряженная частица, входящая в состав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атома.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Его заряд равен по величине, но противоположен по знаку заряду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 масса примерно в две тысячи раз больше массы электрона.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Отрицательно заряженная элементарная частица, которая, в отличие от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состоит из других элементарных составляющих.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52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1380000" algn="tl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уже знаем, что…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0757017">
            <a:off x="-507241" y="2464293"/>
            <a:ext cx="6306403" cy="112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1380000" algn="tl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входят в состав атома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какие из этих частиц входят в состав атомного ядра?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069" y="1484431"/>
            <a:ext cx="4626592" cy="6992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и нейтроны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44203" y="1484431"/>
            <a:ext cx="7902053" cy="5052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Протоны и нейтроны еще называют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нуклонами.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Нукло́ны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ядро) — общее название для протонов и нейтронов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физике протон и нейтрон рассматривают как два состояния (две модификации) одной частицы – нуклона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два состояния различаются величиной электрического заряда. Протон - это положительно заряженный нуклон, а нейтрон - нуклон, имеющий нулевой электрический заряд.</a:t>
            </a:r>
          </a:p>
        </p:txBody>
      </p:sp>
    </p:spTree>
    <p:extLst>
      <p:ext uri="{BB962C8B-B14F-4D97-AF65-F5344CB8AC3E}">
        <p14:creationId xmlns:p14="http://schemas.microsoft.com/office/powerpoint/2010/main" val="19137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курса химии вы знаете, что…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555" y="1325564"/>
            <a:ext cx="7423244" cy="55324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Атомы одного и того же химического элемента могут содержать в своем ядре разное количество нейтронов, и поэтому будут обладать одинаковыми химическими свойствами, но по физическим могут отличаться. Такие атомы называют изотопами. 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Изотопы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(и ядер) какого-либо химического элемента, которые имеют одинаковый атомный (порядковый) номер, но при этом разные массовые числа.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60120" y="1203960"/>
                <a:ext cx="10515600" cy="49272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Изотопы схематически обозначаются так: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1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en-US" sz="11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15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sup>
                        <m:e>
                          <m:r>
                            <a:rPr lang="ru-RU" sz="11500" b="0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</m:sPre>
                    </m:oMath>
                  </m:oMathPara>
                </a14:m>
                <a:endParaRPr lang="ru-RU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203960"/>
                <a:ext cx="10515600" cy="4927283"/>
              </a:xfrm>
              <a:blipFill rotWithShape="0">
                <a:blip r:embed="rId3"/>
                <a:stretch>
                  <a:fillRect l="-1797" t="-3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H="1" flipV="1">
            <a:off x="7096837" y="3302759"/>
            <a:ext cx="733224" cy="432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1590" y="2063453"/>
            <a:ext cx="966943" cy="37872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900610" y="4140959"/>
            <a:ext cx="242020" cy="46628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7058" y="2343408"/>
            <a:ext cx="401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химического элемента в периодической системе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749680"/>
            <a:ext cx="401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число (количество частиц в ядре)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1620" y="4252248"/>
            <a:ext cx="4014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Зарядовое число (количество протонов в ядре или порядковый номер элемента)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teleporto.ru/images/detailed/10117/GL000181617_001.jpg?t=14574145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8"/>
          <a:stretch/>
        </p:blipFill>
        <p:spPr bwMode="auto">
          <a:xfrm>
            <a:off x="144834" y="168540"/>
            <a:ext cx="11496706" cy="66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7283" y="4416665"/>
            <a:ext cx="1087272" cy="651416"/>
          </a:xfrm>
          <a:prstGeom prst="rect">
            <a:avLst/>
          </a:prstGeom>
        </p:spPr>
      </p:pic>
      <p:pic>
        <p:nvPicPr>
          <p:cNvPr id="10" name="Picture 6" descr="https://resh.edu.ru/uploads/lesson_extract/3889/20190419165204/OEBPS/objects/c_phys_11_26_1/19915966-d230-4418-a8d1-83092f6094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6168198"/>
            <a:ext cx="924313" cy="6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 составе этих ядер!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esh.edu.ru/uploads/lesson_extract/3889/20190419165204/OEBPS/objects/c_phys_11_26_1/26111996-f9b6-446c-b268-eccd6d70836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53" y="1636828"/>
            <a:ext cx="2108198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sh.edu.ru/uploads/lesson_extract/3889/20190419165204/OEBPS/objects/c_phys_11_26_1/19915966-d230-4418-a8d1-83092f6094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609500"/>
            <a:ext cx="1935480" cy="14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2960" y="332232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ядра свинца входит 82 протона 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206-82 = 124 нейтрона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Или: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82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124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332232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ядра урана входит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протона и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нейтрона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Или: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92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146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1202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смещения при радиоактивных превращениях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5648" y="1607261"/>
            <a:ext cx="6877334" cy="435133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правила, позволяющие установить, какое ядро возникает в результате распада данного материнского ядра.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смещения (законы сохранения зарядового и массового чисел):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сумма зарядовых чисел возникающих ядер и частиц равна зарядовому числу исходного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сумма массовых чисел возникающих ядер и частиц равна массовому числу исходного ядра.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1202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смещения при радиоактивных превращениях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942" y="1825625"/>
            <a:ext cx="6740857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Альфа-распад и бета-распад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превращение атомных ядер, сопровождающееся испусканием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бета-частиц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 «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 существует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Распадающееся ядро называют материнским, ядро продукта распада — дочерним.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1202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смещения при радиоактивных превращениях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900igr.net/up/datas/87761/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22727"/>
          <a:stretch/>
        </p:blipFill>
        <p:spPr bwMode="auto">
          <a:xfrm>
            <a:off x="134409" y="1448973"/>
            <a:ext cx="11923181" cy="52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9163" y="1119117"/>
            <a:ext cx="5322627" cy="44329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тетрадь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ручку!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Приготовьтесь работать очень быстро.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73525" y="1589649"/>
                <a:ext cx="7540283" cy="45873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Ядра, которые возникли в результате радиоактивного распада, в свою очередь также могут быть радиоактивны. Возникает цепочка радиоактивных превращений. Ядра, связанные с этой цепочкой, образуют радиоактивный ряд или радиоактивное семейство.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природе существует три радиоактивных семейства: 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урана  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</a:rPr>
                      <m:t>    </m:t>
                    </m:r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238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sPre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206</m:t>
                        </m:r>
                      </m:sup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тория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</a:rPr>
                      <m:t>       </m:t>
                    </m:r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232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ru-RU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208</m:t>
                        </m:r>
                      </m:sup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актиния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89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</m:t>
                        </m:r>
                      </m:e>
                    </m:sPre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3525" y="1589649"/>
                <a:ext cx="7540283" cy="4587314"/>
              </a:xfrm>
              <a:blipFill rotWithShape="0">
                <a:blip r:embed="rId2"/>
                <a:stretch>
                  <a:fillRect l="-1293" t="-2926" b="-4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80" y="2606723"/>
            <a:ext cx="5227093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Тренируемся!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4" t="3667" r="4796"/>
          <a:stretch/>
        </p:blipFill>
        <p:spPr>
          <a:xfrm>
            <a:off x="136477" y="216491"/>
            <a:ext cx="6223379" cy="66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Тренируемся!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65432" r="11165" b="5546"/>
          <a:stretch/>
        </p:blipFill>
        <p:spPr>
          <a:xfrm rot="10800000">
            <a:off x="237773" y="1965276"/>
            <a:ext cx="11716453" cy="2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Тренируемся!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56191" r="5871" b="35516"/>
          <a:stretch/>
        </p:blipFill>
        <p:spPr>
          <a:xfrm rot="10800000">
            <a:off x="1255594" y="1727304"/>
            <a:ext cx="8134066" cy="47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0457" r="9752" b="59211"/>
          <a:stretch/>
        </p:blipFill>
        <p:spPr>
          <a:xfrm rot="10800000">
            <a:off x="3370997" y="2620366"/>
            <a:ext cx="8079474" cy="1746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7845" y="3452881"/>
            <a:ext cx="53226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234" y="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Повторим! 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слова: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3" y="1325564"/>
            <a:ext cx="7301551" cy="56347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Атомы могут находиться только…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в … состояниях, атомы … энергию.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атома из одного энергетического состояния в другое … или … энергия.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энергии равна … энергий конечного и начального состояний.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состоит из положительно заряженного … и …, … … …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Повторим! 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краткое определение терминам: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3" y="1325564"/>
            <a:ext cx="7301551" cy="56347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Радиоактивность –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 – частица  – 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 – частица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 – излучение - 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899"/>
            <a:ext cx="10515600" cy="101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 прошли…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875" y="1825625"/>
            <a:ext cx="6931924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Сфотографируйте свою работу. Можно вместе с собой!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Отправьте фотографию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личным сообщением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Работы, отправленные позже, чем через 5 минут после этого сообщения, не оцениваются.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мы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660" y="1748645"/>
            <a:ext cx="9000699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изучать явление радиоактивности;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о радиоактивных превращениях атомных ядер;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Выучим правила смещения при радиоактивных превращениях атомных ядер.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вспомним!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7158" y="1465622"/>
            <a:ext cx="7328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Радиоактивность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способность нестабильных атомных  ядер превращаться в другие ядра, при этом процесс превращения сопровождается испусканием различных частиц.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радиоактивность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самопроизвольный распад нестабильных атомных ядер.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радиоактивного излучения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альфа-, бета-, гамма- лучи.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Альфа – частицы - 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поток положительных частиц, масса и заряд которых совпадает с массой и зарядом ядра атома гелия.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Бета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частицы - 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поток электронов.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Гамма – лучи</a:t>
            </a:r>
            <a:r>
              <a:rPr lang="ru-RU" sz="20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- это электромагнитные волны высокой частоты, распространяющиеся со скоростью 300000 км/с.</a:t>
            </a:r>
            <a:endParaRPr lang="ru-RU" sz="20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2875" y="1820464"/>
            <a:ext cx="667375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записываем реакции ядерных превращений, используем обозначения:</a:t>
            </a:r>
            <a:endParaRPr lang="ru-RU" sz="28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Альфа – частица:	</a:t>
            </a:r>
            <a:r>
              <a:rPr lang="ru-RU" sz="28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baseline="3000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baseline="-2500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endParaRPr lang="ru-RU" sz="3600" b="1" baseline="-2500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Бета</a:t>
            </a:r>
            <a:r>
              <a:rPr lang="ru-RU" sz="28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частица – 	</a:t>
            </a:r>
            <a:r>
              <a:rPr lang="ru-RU" sz="3600" b="1" baseline="30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baseline="-2500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36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baseline="-25000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Гамма – лучи</a:t>
            </a:r>
            <a:r>
              <a:rPr lang="ru-RU" sz="2800" b="0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имеют ни массы, ни заряда, поэтому обозначаются так:  </a:t>
            </a:r>
            <a:r>
              <a:rPr lang="ru-RU" sz="3600" b="1" baseline="30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baseline="-250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b="1" dirty="0" smtClean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sz="36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Свойства радиоактивных излучений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036343"/>
              </p:ext>
            </p:extLst>
          </p:nvPr>
        </p:nvGraphicFramePr>
        <p:xfrm>
          <a:off x="3977642" y="1321582"/>
          <a:ext cx="8107678" cy="5215876"/>
        </p:xfrm>
        <a:graphic>
          <a:graphicData uri="http://schemas.openxmlformats.org/drawingml/2006/table">
            <a:tbl>
              <a:tblPr/>
              <a:tblGrid>
                <a:gridCol w="1453566"/>
                <a:gridCol w="1033648"/>
                <a:gridCol w="2148050"/>
                <a:gridCol w="1850878"/>
                <a:gridCol w="1621536"/>
              </a:tblGrid>
              <a:tr h="5704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излучения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4" marR="43444" marT="43444" marB="4344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Проникающая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пробега, 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поглощается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39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marL="43444" marR="43444" marT="43444" marB="4344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&lt;0,1 мм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пробег в воздухе 3-9 см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алюминий – 0,05 мм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атомных ядер гелия  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υ= 14.000 - 20.000 км/с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92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</a:p>
                  </a:txBody>
                  <a:tcPr marL="43444" marR="43444" marT="43444" marB="4344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Пробег в воздухе 40 см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 – 3 см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электронов 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υ≈ 300.000 км/с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928">
                <a:tc>
                  <a:txBody>
                    <a:bodyPr/>
                    <a:lstStyle/>
                    <a:p>
                      <a:pPr algn="ctr"/>
                      <a:r>
                        <a:rPr lang="el-GR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</a:p>
                  </a:txBody>
                  <a:tcPr marL="43444" marR="43444" marT="43444" marB="43444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пробег в воздухе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несколько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 метров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 – до 5 см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человека пронизывают насквозь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коротких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ЭМВ (фотонов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υ= 300.000 км/с</a:t>
                      </a:r>
                    </a:p>
                  </a:txBody>
                  <a:tcPr marL="43444" marR="43444" marT="43444" marB="434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m шаблон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atom шаблон</Template>
  <TotalTime>407</TotalTime>
  <Words>517</Words>
  <Application>Microsoft Office PowerPoint</Application>
  <PresentationFormat>Широкоэкранный</PresentationFormat>
  <Paragraphs>134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atom шаблон</vt:lpstr>
      <vt:lpstr>Строение атомного ядра   Изотопы</vt:lpstr>
      <vt:lpstr>Приготовьте тетрадь  и ручку! Приготовьтесь работать очень быстро.</vt:lpstr>
      <vt:lpstr>Повторим!  Вставьте пропущенные слова:</vt:lpstr>
      <vt:lpstr>Повторим!  Дайте краткое определение терминам:</vt:lpstr>
      <vt:lpstr>10 минут прошли…</vt:lpstr>
      <vt:lpstr>Сегодня на уроке мы</vt:lpstr>
      <vt:lpstr>Ещё раз вспомним!</vt:lpstr>
      <vt:lpstr>Запомните!</vt:lpstr>
      <vt:lpstr>Свойства радиоактивных излучений</vt:lpstr>
      <vt:lpstr>Давайте вспомним (словарь терминов)</vt:lpstr>
      <vt:lpstr>Что общего можно сказать об этих частицах?</vt:lpstr>
      <vt:lpstr>Вспомните, какие из этих частиц входят в состав атомного ядра?</vt:lpstr>
      <vt:lpstr>Из курса химии вы знаете, что…</vt:lpstr>
      <vt:lpstr>Запомните!</vt:lpstr>
      <vt:lpstr>Например:</vt:lpstr>
      <vt:lpstr>Расскажите о составе этих ядер!</vt:lpstr>
      <vt:lpstr>Правила смещения при радиоактивных превращениях </vt:lpstr>
      <vt:lpstr>Правила смещения при радиоактивных превращениях </vt:lpstr>
      <vt:lpstr>Правила смещения при радиоактивных превращениях </vt:lpstr>
      <vt:lpstr>Запомните!</vt:lpstr>
      <vt:lpstr>Тренируемся!</vt:lpstr>
      <vt:lpstr>Тренируемся!</vt:lpstr>
      <vt:lpstr>Тренируемся!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Изотопы. Радиоактивные превращения</dc:title>
  <dc:creator>User</dc:creator>
  <cp:lastModifiedBy>User</cp:lastModifiedBy>
  <cp:revision>24</cp:revision>
  <dcterms:created xsi:type="dcterms:W3CDTF">2020-04-14T01:16:02Z</dcterms:created>
  <dcterms:modified xsi:type="dcterms:W3CDTF">2020-04-14T23:52:35Z</dcterms:modified>
</cp:coreProperties>
</file>