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4" r:id="rId8"/>
    <p:sldId id="261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CF61-DBB4-4970-8597-7C28C0ADEA6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1A02-A2F0-4E9E-BAA4-1998380F0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628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CF61-DBB4-4970-8597-7C28C0ADEA6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1A02-A2F0-4E9E-BAA4-1998380F0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771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CF61-DBB4-4970-8597-7C28C0ADEA6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1A02-A2F0-4E9E-BAA4-1998380F081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4635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CF61-DBB4-4970-8597-7C28C0ADEA6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1A02-A2F0-4E9E-BAA4-1998380F0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099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CF61-DBB4-4970-8597-7C28C0ADEA6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1A02-A2F0-4E9E-BAA4-1998380F081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3086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CF61-DBB4-4970-8597-7C28C0ADEA6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1A02-A2F0-4E9E-BAA4-1998380F0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52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CF61-DBB4-4970-8597-7C28C0ADEA6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1A02-A2F0-4E9E-BAA4-1998380F0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716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CF61-DBB4-4970-8597-7C28C0ADEA6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1A02-A2F0-4E9E-BAA4-1998380F0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127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CF61-DBB4-4970-8597-7C28C0ADEA6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1A02-A2F0-4E9E-BAA4-1998380F0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33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CF61-DBB4-4970-8597-7C28C0ADEA6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1A02-A2F0-4E9E-BAA4-1998380F0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80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CF61-DBB4-4970-8597-7C28C0ADEA6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1A02-A2F0-4E9E-BAA4-1998380F0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24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CF61-DBB4-4970-8597-7C28C0ADEA6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1A02-A2F0-4E9E-BAA4-1998380F0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11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CF61-DBB4-4970-8597-7C28C0ADEA6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1A02-A2F0-4E9E-BAA4-1998380F0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508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CF61-DBB4-4970-8597-7C28C0ADEA6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1A02-A2F0-4E9E-BAA4-1998380F0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33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CF61-DBB4-4970-8597-7C28C0ADEA6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1A02-A2F0-4E9E-BAA4-1998380F0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849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CF61-DBB4-4970-8597-7C28C0ADEA6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1A02-A2F0-4E9E-BAA4-1998380F0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19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8CF61-DBB4-4970-8597-7C28C0ADEA6F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BC01A02-A2F0-4E9E-BAA4-1998380F0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695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5429" y="2895600"/>
            <a:ext cx="8799095" cy="2590799"/>
          </a:xfrm>
        </p:spPr>
        <p:txBody>
          <a:bodyPr/>
          <a:lstStyle/>
          <a:p>
            <a:r>
              <a:rPr lang="ky-KG" b="1" dirty="0">
                <a:solidFill>
                  <a:srgbClr val="FF0000"/>
                </a:solidFill>
              </a:rPr>
              <a:t>Кыргыз тили 10- класс</a:t>
            </a:r>
            <a:r>
              <a:rPr lang="ky-KG" dirty="0"/>
              <a:t/>
            </a:r>
            <a:br>
              <a:rPr lang="ky-KG" dirty="0"/>
            </a:br>
            <a:r>
              <a:rPr lang="ky-KG" b="1" dirty="0">
                <a:solidFill>
                  <a:srgbClr val="002060"/>
                </a:solidFill>
              </a:rPr>
              <a:t>Мугалим: Карабаева.Г.Т.</a:t>
            </a:r>
            <a:r>
              <a:rPr lang="ky-KG" dirty="0"/>
              <a:t/>
            </a:r>
            <a:br>
              <a:rPr lang="ky-KG" dirty="0"/>
            </a:br>
            <a:r>
              <a:rPr lang="ky-KG" dirty="0"/>
              <a:t> </a:t>
            </a:r>
            <a:r>
              <a:rPr lang="ky-KG" b="1" dirty="0">
                <a:solidFill>
                  <a:srgbClr val="00B050"/>
                </a:solidFill>
              </a:rPr>
              <a:t>Сабактын темасы</a:t>
            </a:r>
            <a:r>
              <a:rPr lang="ky-KG" b="1" dirty="0" smtClean="0">
                <a:solidFill>
                  <a:srgbClr val="00B050"/>
                </a:solidFill>
              </a:rPr>
              <a:t>:</a:t>
            </a:r>
            <a:br>
              <a:rPr lang="ky-KG" b="1" dirty="0" smtClean="0">
                <a:solidFill>
                  <a:srgbClr val="00B050"/>
                </a:solidFill>
              </a:rPr>
            </a:br>
            <a:r>
              <a:rPr lang="ky-KG" b="1" dirty="0" smtClean="0">
                <a:solidFill>
                  <a:srgbClr val="FF0000"/>
                </a:solidFill>
              </a:rPr>
              <a:t>Көнүгүү, машыгуу.</a:t>
            </a:r>
            <a:r>
              <a:rPr lang="ky-KG" b="1" dirty="0" smtClean="0">
                <a:solidFill>
                  <a:srgbClr val="00B050"/>
                </a:solidFill>
              </a:rPr>
              <a:t/>
            </a:r>
            <a:br>
              <a:rPr lang="ky-KG" b="1" dirty="0" smtClean="0">
                <a:solidFill>
                  <a:srgbClr val="00B050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64258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55558"/>
          </a:xfrm>
        </p:spPr>
        <p:txBody>
          <a:bodyPr>
            <a:normAutofit/>
          </a:bodyPr>
          <a:lstStyle/>
          <a:p>
            <a:r>
              <a:rPr lang="ky-KG" sz="5400" b="1" dirty="0" smtClean="0">
                <a:solidFill>
                  <a:srgbClr val="FF0000"/>
                </a:solidFill>
              </a:rPr>
              <a:t>Сабактын максаты: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778" y="1494842"/>
            <a:ext cx="9922042" cy="388077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y-KG" sz="3200" b="1" dirty="0" smtClean="0">
                <a:solidFill>
                  <a:srgbClr val="002060"/>
                </a:solidFill>
              </a:rPr>
              <a:t>Берилген көнүгүүлөр аркылуу тике </a:t>
            </a:r>
            <a:r>
              <a:rPr lang="ky-KG" sz="3200" b="1" dirty="0">
                <a:solidFill>
                  <a:srgbClr val="002060"/>
                </a:solidFill>
              </a:rPr>
              <a:t>жана кыйыр </a:t>
            </a:r>
            <a:r>
              <a:rPr lang="ky-KG" sz="3200" b="1" dirty="0" smtClean="0">
                <a:solidFill>
                  <a:srgbClr val="002060"/>
                </a:solidFill>
              </a:rPr>
              <a:t>сөздөрдү ажырата билет,өз алдынча көнүгүүлөр менен иштей алат.</a:t>
            </a:r>
            <a:endParaRPr lang="ky-KG" sz="32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y-KG" sz="3200" b="1" dirty="0">
                <a:solidFill>
                  <a:srgbClr val="0070C0"/>
                </a:solidFill>
              </a:rPr>
              <a:t>Жазууда тыныш белгилерин туура </a:t>
            </a:r>
            <a:r>
              <a:rPr lang="ky-KG" sz="3200" b="1" dirty="0" smtClean="0">
                <a:solidFill>
                  <a:srgbClr val="0070C0"/>
                </a:solidFill>
              </a:rPr>
              <a:t>коюп, туура жазууга </a:t>
            </a:r>
            <a:r>
              <a:rPr lang="ky-KG" sz="3200" b="1" dirty="0">
                <a:solidFill>
                  <a:srgbClr val="0070C0"/>
                </a:solidFill>
              </a:rPr>
              <a:t>үйрөнөт.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y-KG" sz="3200" b="1" dirty="0">
                <a:solidFill>
                  <a:srgbClr val="00B0F0"/>
                </a:solidFill>
              </a:rPr>
              <a:t>Сүйлөө кебинде тике жана кыйыр сөздөрдү </a:t>
            </a:r>
            <a:r>
              <a:rPr lang="ky-KG" sz="3200" b="1" dirty="0" smtClean="0">
                <a:solidFill>
                  <a:srgbClr val="00B0F0"/>
                </a:solidFill>
              </a:rPr>
              <a:t>колдоно алат, өз алдынча мисалдарды түзө алат</a:t>
            </a:r>
            <a:r>
              <a:rPr lang="ky-KG" b="1" dirty="0" smtClean="0">
                <a:solidFill>
                  <a:srgbClr val="00B0F0"/>
                </a:solidFill>
              </a:rPr>
              <a:t>.</a:t>
            </a:r>
            <a:endParaRPr lang="ky-KG" b="1" dirty="0">
              <a:solidFill>
                <a:srgbClr val="00B0F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6500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96251"/>
            <a:ext cx="8596668" cy="842211"/>
          </a:xfrm>
        </p:spPr>
        <p:txBody>
          <a:bodyPr>
            <a:normAutofit fontScale="90000"/>
          </a:bodyPr>
          <a:lstStyle/>
          <a:p>
            <a:r>
              <a:rPr lang="ky-KG" sz="5400" b="1" dirty="0" smtClean="0">
                <a:solidFill>
                  <a:srgbClr val="FF0000"/>
                </a:solidFill>
              </a:rPr>
              <a:t>Эсибизге салабыз.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227221"/>
            <a:ext cx="9677845" cy="4814142"/>
          </a:xfrm>
        </p:spPr>
        <p:txBody>
          <a:bodyPr>
            <a:normAutofit/>
          </a:bodyPr>
          <a:lstStyle/>
          <a:p>
            <a:r>
              <a:rPr lang="ky-KG" sz="3600" b="1" dirty="0">
                <a:solidFill>
                  <a:srgbClr val="00B050"/>
                </a:solidFill>
              </a:rPr>
              <a:t>Төл сөз </a:t>
            </a:r>
            <a:r>
              <a:rPr lang="ky-KG" sz="3600" b="1" dirty="0"/>
              <a:t>– </a:t>
            </a:r>
            <a:r>
              <a:rPr lang="ky-KG" sz="3600" b="1" dirty="0">
                <a:solidFill>
                  <a:srgbClr val="92D050"/>
                </a:solidFill>
              </a:rPr>
              <a:t>собственная речь</a:t>
            </a:r>
          </a:p>
          <a:p>
            <a:r>
              <a:rPr lang="ky-KG" sz="3600" b="1" dirty="0">
                <a:solidFill>
                  <a:srgbClr val="00B050"/>
                </a:solidFill>
              </a:rPr>
              <a:t>Бөтөн сөз </a:t>
            </a:r>
            <a:r>
              <a:rPr lang="ky-KG" sz="3600" b="1" dirty="0"/>
              <a:t>– </a:t>
            </a:r>
            <a:r>
              <a:rPr lang="ky-KG" sz="3600" b="1" dirty="0">
                <a:solidFill>
                  <a:srgbClr val="92D050"/>
                </a:solidFill>
              </a:rPr>
              <a:t>чужая </a:t>
            </a:r>
            <a:r>
              <a:rPr lang="ky-KG" sz="3600" b="1" dirty="0" smtClean="0">
                <a:solidFill>
                  <a:srgbClr val="92D050"/>
                </a:solidFill>
              </a:rPr>
              <a:t>речь</a:t>
            </a:r>
            <a:r>
              <a:rPr lang="ky-KG" sz="3600" b="1" dirty="0">
                <a:solidFill>
                  <a:srgbClr val="00B050"/>
                </a:solidFill>
              </a:rPr>
              <a:t> </a:t>
            </a:r>
            <a:endParaRPr lang="ky-KG" sz="3600" b="1" dirty="0" smtClean="0">
              <a:solidFill>
                <a:srgbClr val="00B050"/>
              </a:solidFill>
            </a:endParaRPr>
          </a:p>
          <a:p>
            <a:r>
              <a:rPr lang="ky-KG" sz="3600" b="1" dirty="0" smtClean="0">
                <a:solidFill>
                  <a:srgbClr val="00B050"/>
                </a:solidFill>
              </a:rPr>
              <a:t>Тике </a:t>
            </a:r>
            <a:r>
              <a:rPr lang="ky-KG" sz="3600" b="1" dirty="0">
                <a:solidFill>
                  <a:srgbClr val="00B050"/>
                </a:solidFill>
              </a:rPr>
              <a:t>сөз </a:t>
            </a:r>
            <a:r>
              <a:rPr lang="ky-KG" sz="3600" b="1" dirty="0"/>
              <a:t>– </a:t>
            </a:r>
            <a:r>
              <a:rPr lang="ky-KG" sz="3600" b="1" dirty="0">
                <a:solidFill>
                  <a:srgbClr val="92D050"/>
                </a:solidFill>
              </a:rPr>
              <a:t>прямая речь</a:t>
            </a:r>
          </a:p>
          <a:p>
            <a:r>
              <a:rPr lang="ky-KG" sz="3600" b="1" dirty="0">
                <a:solidFill>
                  <a:srgbClr val="00B050"/>
                </a:solidFill>
              </a:rPr>
              <a:t>Кыйыр сөз </a:t>
            </a:r>
            <a:r>
              <a:rPr lang="ky-KG" sz="3600" b="1" dirty="0"/>
              <a:t>– </a:t>
            </a:r>
            <a:r>
              <a:rPr lang="ky-KG" sz="3600" b="1" dirty="0">
                <a:solidFill>
                  <a:srgbClr val="92D050"/>
                </a:solidFill>
              </a:rPr>
              <a:t>косвенная речь</a:t>
            </a:r>
          </a:p>
          <a:p>
            <a:r>
              <a:rPr lang="ky-KG" sz="3600" b="1" dirty="0">
                <a:solidFill>
                  <a:srgbClr val="00B050"/>
                </a:solidFill>
              </a:rPr>
              <a:t>Тике сөз түрүндө </a:t>
            </a:r>
            <a:r>
              <a:rPr lang="ky-KG" sz="3600" b="1" dirty="0"/>
              <a:t>– </a:t>
            </a:r>
            <a:r>
              <a:rPr lang="ky-KG" sz="3600" b="1" dirty="0">
                <a:solidFill>
                  <a:srgbClr val="92D050"/>
                </a:solidFill>
              </a:rPr>
              <a:t>в форме прямой речи</a:t>
            </a:r>
          </a:p>
          <a:p>
            <a:r>
              <a:rPr lang="ky-KG" sz="3600" b="1" dirty="0">
                <a:solidFill>
                  <a:srgbClr val="00B050"/>
                </a:solidFill>
              </a:rPr>
              <a:t>Кыйыр сөз түрүндө </a:t>
            </a:r>
            <a:r>
              <a:rPr lang="ky-KG" sz="3600" b="1" dirty="0"/>
              <a:t>– </a:t>
            </a:r>
            <a:r>
              <a:rPr lang="ky-KG" sz="3600" b="1" dirty="0">
                <a:solidFill>
                  <a:srgbClr val="92D050"/>
                </a:solidFill>
              </a:rPr>
              <a:t>в форме </a:t>
            </a:r>
            <a:r>
              <a:rPr lang="ky-KG" sz="3600" b="1" dirty="0" smtClean="0">
                <a:solidFill>
                  <a:srgbClr val="92D050"/>
                </a:solidFill>
              </a:rPr>
              <a:t>косвенной</a:t>
            </a:r>
            <a:endParaRPr lang="ky-KG" sz="3600" b="1" dirty="0">
              <a:solidFill>
                <a:srgbClr val="92D05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173" y="763002"/>
            <a:ext cx="3801655" cy="275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1520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415" y="609600"/>
            <a:ext cx="9803876" cy="1320800"/>
          </a:xfrm>
        </p:spPr>
        <p:txBody>
          <a:bodyPr/>
          <a:lstStyle/>
          <a:p>
            <a:r>
              <a:rPr lang="ky-KG" b="1" dirty="0">
                <a:solidFill>
                  <a:srgbClr val="FF0000"/>
                </a:solidFill>
              </a:rPr>
              <a:t>Бөтөн сөз сүйлөмдө эки жол менен берилет: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y-KG" b="1" dirty="0">
                <a:solidFill>
                  <a:srgbClr val="002060"/>
                </a:solidFill>
              </a:rPr>
              <a:t>А) Тике сөз түрүндө </a:t>
            </a:r>
            <a:r>
              <a:rPr lang="ky-KG" dirty="0"/>
              <a:t>- </a:t>
            </a:r>
            <a:r>
              <a:rPr lang="ky-KG" b="1" dirty="0">
                <a:solidFill>
                  <a:srgbClr val="0070C0"/>
                </a:solidFill>
              </a:rPr>
              <a:t>в форме прямой речи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Б) </a:t>
            </a:r>
            <a:r>
              <a:rPr lang="ky-KG" b="1" dirty="0">
                <a:solidFill>
                  <a:srgbClr val="002060"/>
                </a:solidFill>
              </a:rPr>
              <a:t>Кыйыр сөз түрундө </a:t>
            </a:r>
            <a:r>
              <a:rPr lang="ky-KG" dirty="0"/>
              <a:t>- </a:t>
            </a:r>
            <a:r>
              <a:rPr lang="ky-KG" b="1" dirty="0">
                <a:solidFill>
                  <a:srgbClr val="0070C0"/>
                </a:solidFill>
              </a:rPr>
              <a:t>в форме косвенной речи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927" y="3234880"/>
            <a:ext cx="2900855" cy="30366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586" y="3234879"/>
            <a:ext cx="4572000" cy="3623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6300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8366" y="329378"/>
            <a:ext cx="9636912" cy="421434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ky-KG" sz="36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Бөтөн сөз эч өзгөртүүсүз берилсе,</a:t>
            </a:r>
          </a:p>
          <a:p>
            <a:pPr marL="0" indent="0" algn="ctr">
              <a:buNone/>
            </a:pPr>
            <a:r>
              <a:rPr lang="ky-KG" sz="36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ky-KG" sz="36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тике сөз </a:t>
            </a:r>
            <a:r>
              <a:rPr lang="ky-KG" sz="36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деп аталат.</a:t>
            </a:r>
          </a:p>
          <a:p>
            <a:pPr marL="0" indent="0" algn="ctr">
              <a:buNone/>
            </a:pPr>
            <a:r>
              <a:rPr lang="ky-KG" sz="36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Чужая речь,не подвергающаяся никакой </a:t>
            </a:r>
          </a:p>
          <a:p>
            <a:pPr marL="0" indent="0" algn="ctr">
              <a:buNone/>
            </a:pPr>
            <a:r>
              <a:rPr lang="ky-KG" sz="36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структурной переработке, называется</a:t>
            </a:r>
          </a:p>
          <a:p>
            <a:pPr marL="0" indent="0" algn="ctr">
              <a:buNone/>
            </a:pPr>
            <a:r>
              <a:rPr lang="ky-KG" sz="36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прямой речью.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16" y="3572759"/>
            <a:ext cx="4193626" cy="30919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147" y="3980585"/>
            <a:ext cx="2900855" cy="227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6276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4724" y="3968685"/>
            <a:ext cx="8596668" cy="288931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786" y="294082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y-KG" sz="4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Мисалы: </a:t>
            </a:r>
            <a:r>
              <a:rPr lang="ky-KG" sz="4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Элде мындай сөз бар:</a:t>
            </a:r>
          </a:p>
          <a:p>
            <a:pPr marL="0" indent="0" algn="ctr">
              <a:buNone/>
            </a:pPr>
            <a:r>
              <a:rPr lang="ky-KG" sz="4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«Жигитке жетимиш өнөр аз»</a:t>
            </a:r>
          </a:p>
          <a:p>
            <a:pPr marL="0" indent="0" algn="ctr">
              <a:buNone/>
            </a:pPr>
            <a:r>
              <a:rPr lang="ky-KG" sz="4000" b="1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Например</a:t>
            </a:r>
            <a:r>
              <a:rPr lang="ky-KG" sz="40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В нороде говорят:</a:t>
            </a:r>
          </a:p>
          <a:p>
            <a:pPr marL="0" indent="0" algn="ctr">
              <a:buNone/>
            </a:pPr>
            <a:r>
              <a:rPr lang="ky-KG" sz="40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«Джигиту и семидесяти ремесел мало»</a:t>
            </a:r>
            <a:endParaRPr lang="ru-RU" sz="4000" b="1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723" y="3968685"/>
            <a:ext cx="4780785" cy="304485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509" y="3968685"/>
            <a:ext cx="4145821" cy="299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7259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y-KG" sz="5400" b="1" dirty="0">
                <a:solidFill>
                  <a:srgbClr val="002060"/>
                </a:solidFill>
              </a:rPr>
              <a:t>Мисалга көңүл бурабыз.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2600109"/>
            <a:ext cx="4184035" cy="3222747"/>
          </a:xfrm>
        </p:spPr>
        <p:txBody>
          <a:bodyPr>
            <a:normAutofit fontScale="70000" lnSpcReduction="20000"/>
          </a:bodyPr>
          <a:lstStyle/>
          <a:p>
            <a:r>
              <a:rPr lang="ky-KG" sz="4000" b="1" dirty="0">
                <a:solidFill>
                  <a:srgbClr val="FF0000"/>
                </a:solidFill>
              </a:rPr>
              <a:t>Эр жигитке жетимиш өнөр аздык кылаарын айтышкан.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38822" y="2675523"/>
            <a:ext cx="4273204" cy="2290713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ky-KG" sz="4000" b="1" dirty="0">
                <a:solidFill>
                  <a:srgbClr val="002060"/>
                </a:solidFill>
              </a:rPr>
              <a:t>В </a:t>
            </a:r>
            <a:r>
              <a:rPr lang="ky-KG" sz="4000" b="1" dirty="0" smtClean="0">
                <a:solidFill>
                  <a:srgbClr val="002060"/>
                </a:solidFill>
              </a:rPr>
              <a:t>народе говарят,что джигиту</a:t>
            </a:r>
            <a:endParaRPr lang="ky-KG" sz="4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ky-KG" sz="4000" b="1" dirty="0" smtClean="0">
                <a:solidFill>
                  <a:srgbClr val="002060"/>
                </a:solidFill>
              </a:rPr>
              <a:t>мало </a:t>
            </a:r>
            <a:r>
              <a:rPr lang="ky-KG" sz="4000" b="1" dirty="0">
                <a:solidFill>
                  <a:srgbClr val="002060"/>
                </a:solidFill>
              </a:rPr>
              <a:t>и семидесяти </a:t>
            </a:r>
            <a:r>
              <a:rPr lang="ky-KG" sz="4000" b="1" dirty="0" smtClean="0">
                <a:solidFill>
                  <a:srgbClr val="002060"/>
                </a:solidFill>
              </a:rPr>
              <a:t>ремесел.</a:t>
            </a:r>
            <a:endParaRPr lang="ru-RU" sz="4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ky-KG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57705" y="1829137"/>
            <a:ext cx="26420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y-KG" sz="4000" dirty="0" smtClean="0">
                <a:solidFill>
                  <a:srgbClr val="7030A0"/>
                </a:solidFill>
              </a:rPr>
              <a:t>Например</a:t>
            </a:r>
            <a:r>
              <a:rPr lang="ky-KG" dirty="0" smtClean="0">
                <a:solidFill>
                  <a:srgbClr val="7030A0"/>
                </a:solidFill>
              </a:rPr>
              <a:t>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8770" y="1690638"/>
            <a:ext cx="233774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y-KG" sz="4000" dirty="0" smtClean="0">
                <a:solidFill>
                  <a:srgbClr val="7030A0"/>
                </a:solidFill>
              </a:rPr>
              <a:t>Мисалы:</a:t>
            </a:r>
            <a:endParaRPr lang="ru-RU" sz="4000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307" y="4553145"/>
            <a:ext cx="2691915" cy="203389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182" y="4447293"/>
            <a:ext cx="3121817" cy="224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1886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72" y="149597"/>
            <a:ext cx="10284643" cy="1320800"/>
          </a:xfrm>
        </p:spPr>
        <p:txBody>
          <a:bodyPr>
            <a:noAutofit/>
          </a:bodyPr>
          <a:lstStyle/>
          <a:p>
            <a:r>
              <a:rPr lang="ky-KG" sz="5400" b="1" dirty="0" smtClean="0">
                <a:solidFill>
                  <a:srgbClr val="FF0000"/>
                </a:solidFill>
              </a:rPr>
              <a:t>Өз алдыбызча 5 сүйлөм түзөбүз.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402" y="2856322"/>
            <a:ext cx="10831397" cy="3119053"/>
          </a:xfrm>
        </p:spPr>
        <p:txBody>
          <a:bodyPr/>
          <a:lstStyle/>
          <a:p>
            <a:r>
              <a:rPr lang="ky-KG" sz="3200" b="1" dirty="0" smtClean="0">
                <a:solidFill>
                  <a:srgbClr val="002060"/>
                </a:solidFill>
              </a:rPr>
              <a:t>«Баатыр бир өлөт, коркок миң өлөт», -  деген накыл сөз бар.</a:t>
            </a:r>
          </a:p>
          <a:p>
            <a:endParaRPr lang="ky-KG" dirty="0" smtClean="0"/>
          </a:p>
          <a:p>
            <a:endParaRPr lang="ru-RU" dirty="0" smtClean="0"/>
          </a:p>
          <a:p>
            <a:r>
              <a:rPr lang="ky-KG" sz="3200" b="1" dirty="0" smtClean="0">
                <a:solidFill>
                  <a:srgbClr val="002060"/>
                </a:solidFill>
              </a:rPr>
              <a:t>Элде баатырдын бир, коркоктун миң өлөрү тууралуу сөз айтылат.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Овальная выноска 3"/>
          <p:cNvSpPr/>
          <p:nvPr/>
        </p:nvSpPr>
        <p:spPr>
          <a:xfrm>
            <a:off x="3782338" y="2300074"/>
            <a:ext cx="1640264" cy="76357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25379" y="2517768"/>
            <a:ext cx="105028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y-KG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Тике сөз</a:t>
            </a:r>
            <a:endParaRPr lang="ru-RU" sz="1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4359562" y="4211164"/>
            <a:ext cx="1640264" cy="76357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Кыйыр сөз</a:t>
            </a:r>
            <a:endParaRPr lang="ru-RU" b="1" cap="none" spc="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0925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21282"/>
            <a:ext cx="11651530" cy="1945064"/>
          </a:xfrm>
        </p:spPr>
        <p:txBody>
          <a:bodyPr>
            <a:noAutofit/>
          </a:bodyPr>
          <a:lstStyle/>
          <a:p>
            <a:pPr algn="ctr"/>
            <a:r>
              <a:rPr lang="ky-KG" sz="5400" b="1" dirty="0" smtClean="0">
                <a:solidFill>
                  <a:srgbClr val="FF0000"/>
                </a:solidFill>
              </a:rPr>
              <a:t>Үйгө тапшырма:</a:t>
            </a:r>
            <a:br>
              <a:rPr lang="ky-KG" sz="5400" b="1" dirty="0" smtClean="0">
                <a:solidFill>
                  <a:srgbClr val="FF0000"/>
                </a:solidFill>
              </a:rPr>
            </a:br>
            <a:r>
              <a:rPr lang="ky-KG" sz="5400" b="1" dirty="0" smtClean="0">
                <a:solidFill>
                  <a:srgbClr val="FF0000"/>
                </a:solidFill>
              </a:rPr>
              <a:t> </a:t>
            </a:r>
            <a:r>
              <a:rPr lang="ky-KG" sz="4000" b="1" dirty="0" smtClean="0">
                <a:solidFill>
                  <a:srgbClr val="002060"/>
                </a:solidFill>
              </a:rPr>
              <a:t>341– көнүгүү,218 – бет жана балдар эрежелерди жаттоо.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y-KG" sz="4000" b="1" dirty="0" smtClean="0">
                <a:solidFill>
                  <a:srgbClr val="7030A0"/>
                </a:solidFill>
              </a:rPr>
              <a:t>Көңүл бурганыңарга ыракмат, саламатта калгыла!</a:t>
            </a:r>
          </a:p>
          <a:p>
            <a:pPr marL="0" indent="0">
              <a:buNone/>
            </a:pPr>
            <a:endParaRPr lang="ru-RU" sz="40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013" y="3421930"/>
            <a:ext cx="7219426" cy="343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0819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234</Words>
  <Application>Microsoft Office PowerPoint</Application>
  <PresentationFormat>Широкоэкранный</PresentationFormat>
  <Paragraphs>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Грань</vt:lpstr>
      <vt:lpstr>Кыргыз тили 10- класс Мугалим: Карабаева.Г.Т.  Сабактын темасы: Көнүгүү, машыгуу. </vt:lpstr>
      <vt:lpstr>Сабактын максаты:</vt:lpstr>
      <vt:lpstr>Эсибизге салабыз.</vt:lpstr>
      <vt:lpstr>Бөтөн сөз сүйлөмдө эки жол менен берилет:</vt:lpstr>
      <vt:lpstr>Презентация PowerPoint</vt:lpstr>
      <vt:lpstr>Презентация PowerPoint</vt:lpstr>
      <vt:lpstr>Мисалга көңүл бурабыз.</vt:lpstr>
      <vt:lpstr>Өз алдыбызча 5 сүйлөм түзөбүз.</vt:lpstr>
      <vt:lpstr>Үйгө тапшырма:  341– көнүгүү,218 – бет жана балдар эрежелерди жаттоо.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Кыргыз тили 10- класс Мугалим: Карабаева.Г.Т.  Сабактын темасы: Көнүгүү, машыгуу.</dc:title>
  <dc:creator>user</dc:creator>
  <cp:lastModifiedBy>user</cp:lastModifiedBy>
  <cp:revision>9</cp:revision>
  <dcterms:created xsi:type="dcterms:W3CDTF">2020-04-27T17:25:26Z</dcterms:created>
  <dcterms:modified xsi:type="dcterms:W3CDTF">2020-04-27T18:41:52Z</dcterms:modified>
</cp:coreProperties>
</file>