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2A1CA8-1F7E-49E4-8506-059481E36F2B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10E5D8E-7888-4E3C-8229-B245EAFF4A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depositphotos.com/11744530/stock-photo-airplane-near-the-terminal-in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Кыргыз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тили, 9-А,Б,В </a:t>
            </a:r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класстар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Аралыктан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окутуу</a:t>
            </a:r>
            <a:endParaRPr lang="ru-RU" sz="36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2019-2020-окуу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чейрек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Чын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куран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айынын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тогузу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vsocorp.com/wp-content/uploads/2012/09/distance-learning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56" y="3753294"/>
            <a:ext cx="3083442" cy="1935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863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ky-KG" b="1" dirty="0">
                <a:latin typeface="Times New Roman" pitchFamily="18" charset="0"/>
                <a:cs typeface="Times New Roman" pitchFamily="18" charset="0"/>
              </a:rPr>
              <a:t>:Сүйлөмгө мүчө боло албаган сөздөрдү кайталоо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y-KG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y-KG" b="1" dirty="0">
                <a:latin typeface="Times New Roman" pitchFamily="18" charset="0"/>
                <a:cs typeface="Times New Roman" pitchFamily="18" charset="0"/>
              </a:rPr>
            </a:b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Максаты</a:t>
            </a:r>
            <a:r>
              <a:rPr lang="ky-K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y-KG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Өтүлгөн </a:t>
            </a:r>
            <a:r>
              <a:rPr lang="ky-KG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грамматикалык материалдарды кайталайбыз,тексттеги жаңы сөздөр менен таанышабыз,алар менен сөз айкашын жана сүйлөмдөрдү түзөбүз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Суроолорго жооп беребиз</a:t>
            </a:r>
            <a:r>
              <a:rPr lang="ky-K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ky-KG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Кыргыз тилинде кандай сүйлөм мүчөлөрү бар?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ky-KG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Сүйлөмгө катышып,бирок сүйлөмгө мүчө боло албаган сөздөр кайсылар?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ky-KG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Аларга мисал келтиргиле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53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5544"/>
            <a:ext cx="9735879" cy="1531088"/>
          </a:xfrm>
        </p:spPr>
        <p:txBody>
          <a:bodyPr/>
          <a:lstStyle/>
          <a:p>
            <a:pPr algn="ctr"/>
            <a:r>
              <a:rPr lang="ky-KG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Бул сүрөттөргө карап,бүгүнкү кептик темабызды аныктайбыз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493" y="2751631"/>
            <a:ext cx="2488019" cy="2052083"/>
          </a:xfrm>
        </p:spPr>
      </p:pic>
      <p:pic>
        <p:nvPicPr>
          <p:cNvPr id="1026" name="Picture 2" descr="Самолет около терминала в аэропорту на закате Стоково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34" y="2751631"/>
            <a:ext cx="2800351" cy="254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086" y="2543667"/>
            <a:ext cx="3691467" cy="2754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35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9956800" cy="1724283"/>
          </a:xfrm>
        </p:spPr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Жаңы сөздөр:  </a:t>
            </a:r>
            <a:r>
              <a:rPr lang="ky-KG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жүк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y-K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жүргүнчүлөр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y-KG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тулкусу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ky-KG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куйругу,</a:t>
            </a:r>
            <a:r>
              <a:rPr lang="ky-KG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адамзаттын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ky-KG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y-KG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оодарылып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y-KG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өзү учкан</a:t>
            </a:r>
            <a:r>
              <a:rPr lang="ky-KG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y-KG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башкарылма бөлүк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667" y="2692214"/>
            <a:ext cx="2371725" cy="222002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61" y="2815168"/>
            <a:ext cx="2847975" cy="203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7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А.Ф.Можайскийдин аэропланы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046412"/>
            <a:ext cx="4876800" cy="1981200"/>
          </a:xfrm>
        </p:spPr>
      </p:pic>
    </p:spTree>
    <p:extLst>
      <p:ext uri="{BB962C8B-B14F-4D97-AF65-F5344CB8AC3E}">
        <p14:creationId xmlns:p14="http://schemas.microsoft.com/office/powerpoint/2010/main" val="225682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y-K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Китептин 84-бетин ачып,123-көнүгүүдөгү </a:t>
            </a:r>
            <a:r>
              <a:rPr lang="ky-KG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«Авиация»</a:t>
            </a:r>
            <a:r>
              <a:rPr lang="ky-KG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 текстти окуп түшүнөбүз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Адам баласынын алгачкы жолу абага учушу кимге таандык?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Өзү уча турган алгачкы аппаратты ким түзгөн?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Анын азыркы учактарга кандай окшоштугу бар? 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Авиациянын биздин жашообуздагы орду кандай?</a:t>
            </a:r>
          </a:p>
          <a:p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Силер учакта бир жакка учтуңар беле?</a:t>
            </a:r>
          </a:p>
          <a:p>
            <a:r>
              <a:rPr lang="ky-KG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Эгерде учкан болсоң,сенде кандай сезимдер болду?</a:t>
            </a:r>
          </a:p>
        </p:txBody>
      </p:sp>
    </p:spTree>
    <p:extLst>
      <p:ext uri="{BB962C8B-B14F-4D97-AF65-F5344CB8AC3E}">
        <p14:creationId xmlns:p14="http://schemas.microsoft.com/office/powerpoint/2010/main" val="21348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935" y="3119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ky-KG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Бышыктоо</a:t>
            </a:r>
            <a:r>
              <a:rPr lang="ky-KG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:Окуган тексттен сүйлөмгө мүчө боло албаган сөздөрү бар сүйлөмдөрдү көчүрүп жазып,аларды белгилегиле жана мага жөнөткүлө.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y-KG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 тапшырма</a:t>
            </a:r>
          </a:p>
          <a:p>
            <a:pPr marL="0" indent="0">
              <a:buNone/>
            </a:pPr>
            <a:r>
              <a:rPr lang="ky-KG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1.Сүйлөмгө мүчө боло албаган сөздөрдү катыштырып, жаңы сөздөр менен сүйлөм түзгүлө.</a:t>
            </a: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2.Текст боюнча түшүнгөнүңөрдү сүйлөп бергиле.</a:t>
            </a:r>
          </a:p>
          <a:p>
            <a:pPr marL="0" indent="0">
              <a:buNone/>
            </a:pPr>
            <a:r>
              <a:rPr lang="ky-KG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ky-KG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Текст боюнча </a:t>
            </a:r>
            <a:r>
              <a:rPr lang="ky-KG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тест  </a:t>
            </a:r>
            <a:r>
              <a:rPr lang="ky-KG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мультиурок</a:t>
            </a:r>
            <a:r>
              <a:rPr lang="ky-KG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сайтына </a:t>
            </a:r>
            <a:r>
              <a:rPr lang="ky-KG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жайгаштырылган, кирип жооп бергиле.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97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161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Times New Roman</vt:lpstr>
      <vt:lpstr>Wingdings</vt:lpstr>
      <vt:lpstr>Wingdings 2</vt:lpstr>
      <vt:lpstr>Эркер</vt:lpstr>
      <vt:lpstr>Кыргыз тили, 9-А,Б,В класстар</vt:lpstr>
      <vt:lpstr>Тема:Сүйлөмгө мүчө боло албаган сөздөрдү кайталоо</vt:lpstr>
      <vt:lpstr>Бул сүрөттөргө карап,бүгүнкү кептик темабызды аныктайбыз</vt:lpstr>
      <vt:lpstr>Жаңы сөздөр:  жүк,жүргүнчүлөр,тулкусу,куйругу,адамзаттын, оодарылып, өзү учкан, башкарылма бөлүк</vt:lpstr>
      <vt:lpstr>А.Ф.Можайскийдин аэропланы</vt:lpstr>
      <vt:lpstr>Китептин 84-бетин ачып,123-көнүгүүдөгү «Авиация»деген текстти окуп түшүнөбүз</vt:lpstr>
      <vt:lpstr>Бышыктоо:Окуган тексттен сүйлөмгө мүчө боло албаган сөздөрү бар сүйлөмдөрдү көчүрүп жазып,аларды белгилегиле жана мага жөнөткүлө.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Тема:Сүйлөмгө мүчө боло албаган сөздөрдү кайталоо Максаты:Өтүлгөн грамматикалык материалдарды кайталайбыз,тексттеги жаңы сөздөр менен таанышабыз,алар менен сөз айкашын жана сүйлөмдөрдү түзөбүз</dc:title>
  <dc:creator>Пользователь</dc:creator>
  <cp:lastModifiedBy>User</cp:lastModifiedBy>
  <cp:revision>21</cp:revision>
  <dcterms:created xsi:type="dcterms:W3CDTF">2020-03-28T13:06:16Z</dcterms:created>
  <dcterms:modified xsi:type="dcterms:W3CDTF">2020-04-09T13:13:31Z</dcterms:modified>
</cp:coreProperties>
</file>