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9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8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65CB-0DB7-4DA1-8228-3CF80B89002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19A6-B19E-4F1F-A115-F1D41D176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61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65CB-0DB7-4DA1-8228-3CF80B89002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19A6-B19E-4F1F-A115-F1D41D176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84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65CB-0DB7-4DA1-8228-3CF80B89002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19A6-B19E-4F1F-A115-F1D41D176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67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65CB-0DB7-4DA1-8228-3CF80B89002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19A6-B19E-4F1F-A115-F1D41D176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11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65CB-0DB7-4DA1-8228-3CF80B89002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19A6-B19E-4F1F-A115-F1D41D176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92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65CB-0DB7-4DA1-8228-3CF80B89002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19A6-B19E-4F1F-A115-F1D41D176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04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65CB-0DB7-4DA1-8228-3CF80B89002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19A6-B19E-4F1F-A115-F1D41D176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66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65CB-0DB7-4DA1-8228-3CF80B89002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19A6-B19E-4F1F-A115-F1D41D176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044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65CB-0DB7-4DA1-8228-3CF80B89002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19A6-B19E-4F1F-A115-F1D41D176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78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65CB-0DB7-4DA1-8228-3CF80B89002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19A6-B19E-4F1F-A115-F1D41D176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130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65CB-0DB7-4DA1-8228-3CF80B89002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19A6-B19E-4F1F-A115-F1D41D176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60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D65CB-0DB7-4DA1-8228-3CF80B890021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A19A6-B19E-4F1F-A115-F1D41D176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55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876" y="20594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ky-KG" b="1" dirty="0" smtClean="0">
                <a:solidFill>
                  <a:srgbClr val="FF0000"/>
                </a:solidFill>
              </a:rPr>
              <a:t>Кыргыз тили 10- класс</a:t>
            </a:r>
            <a:r>
              <a:rPr lang="ky-KG" dirty="0" smtClean="0"/>
              <a:t/>
            </a:r>
            <a:br>
              <a:rPr lang="ky-KG" dirty="0" smtClean="0"/>
            </a:br>
            <a:r>
              <a:rPr lang="ky-KG" b="1" dirty="0" smtClean="0">
                <a:solidFill>
                  <a:srgbClr val="002060"/>
                </a:solidFill>
              </a:rPr>
              <a:t>Мугалим: Карабаева.Г.Т.</a:t>
            </a:r>
            <a:r>
              <a:rPr lang="ky-KG" dirty="0" smtClean="0"/>
              <a:t/>
            </a:r>
            <a:br>
              <a:rPr lang="ky-KG" dirty="0" smtClean="0"/>
            </a:br>
            <a:r>
              <a:rPr lang="ky-KG" dirty="0" smtClean="0"/>
              <a:t> </a:t>
            </a:r>
            <a:r>
              <a:rPr lang="ky-KG" b="1" dirty="0" smtClean="0">
                <a:solidFill>
                  <a:srgbClr val="00B050"/>
                </a:solidFill>
              </a:rPr>
              <a:t>Сабактын темасы: Тике жана кыйыр сөз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470" y="2158314"/>
            <a:ext cx="4382530" cy="469968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120" y="2158314"/>
            <a:ext cx="3995350" cy="46996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8270"/>
            <a:ext cx="3814120" cy="483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0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y-KG" sz="6700" b="1" dirty="0" smtClean="0">
                <a:solidFill>
                  <a:srgbClr val="FF0000"/>
                </a:solidFill>
              </a:rPr>
              <a:t>Үйгө тапшырма: </a:t>
            </a:r>
            <a:r>
              <a:rPr lang="ky-KG" b="1" dirty="0" smtClean="0">
                <a:solidFill>
                  <a:srgbClr val="0070C0"/>
                </a:solidFill>
              </a:rPr>
              <a:t>340 – 341- көнүгүү, </a:t>
            </a:r>
            <a:br>
              <a:rPr lang="ky-KG" b="1" dirty="0" smtClean="0">
                <a:solidFill>
                  <a:srgbClr val="0070C0"/>
                </a:solidFill>
              </a:rPr>
            </a:br>
            <a:r>
              <a:rPr lang="ky-KG" b="1" dirty="0" smtClean="0">
                <a:solidFill>
                  <a:srgbClr val="0070C0"/>
                </a:solidFill>
              </a:rPr>
              <a:t>318 –бет.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y-KG" sz="4800" b="1" dirty="0" smtClean="0">
                <a:solidFill>
                  <a:srgbClr val="00B050"/>
                </a:solidFill>
              </a:rPr>
              <a:t>Көңүл бурганыңарга ыракмат!</a:t>
            </a:r>
            <a:endParaRPr lang="ky-KG" sz="4800" b="1" dirty="0">
              <a:solidFill>
                <a:srgbClr val="00B050"/>
              </a:solidFill>
            </a:endParaRPr>
          </a:p>
          <a:p>
            <a:r>
              <a:rPr lang="ky-KG" sz="4800" b="1" dirty="0" smtClean="0">
                <a:solidFill>
                  <a:srgbClr val="7030A0"/>
                </a:solidFill>
              </a:rPr>
              <a:t>Саламатта калгыла!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79" y="3231930"/>
            <a:ext cx="8812924" cy="334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61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y-KG" sz="6000" b="1" dirty="0" smtClean="0">
                <a:solidFill>
                  <a:srgbClr val="FF0000"/>
                </a:solidFill>
              </a:rPr>
              <a:t>Сабактын максаты: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ky-KG" sz="4000" b="1" dirty="0" smtClean="0">
                <a:solidFill>
                  <a:srgbClr val="002060"/>
                </a:solidFill>
              </a:rPr>
              <a:t>Тике жана кыйыр сөз жөнүндө түшүнүк алат, аларды ажырата билет.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y-KG" sz="4000" b="1" dirty="0" smtClean="0">
                <a:solidFill>
                  <a:srgbClr val="0070C0"/>
                </a:solidFill>
              </a:rPr>
              <a:t>Жазууда тыныш белгилерин туура коюга үйрөнөт.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y-KG" sz="4000" b="1" dirty="0" smtClean="0">
                <a:solidFill>
                  <a:srgbClr val="00B0F0"/>
                </a:solidFill>
              </a:rPr>
              <a:t>Сүйлөө кебинде тике жана кыйыр сөздөрдү колдонууга үйрөнөт.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610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y-KG" sz="6000" b="1" dirty="0" smtClean="0">
                <a:solidFill>
                  <a:srgbClr val="C00000"/>
                </a:solidFill>
              </a:rPr>
              <a:t>Жаңы сөздөр менен таанышабыз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ky-KG" sz="4000" b="1" dirty="0" smtClean="0">
                <a:solidFill>
                  <a:srgbClr val="00B050"/>
                </a:solidFill>
              </a:rPr>
              <a:t>Төл сөз </a:t>
            </a:r>
            <a:r>
              <a:rPr lang="ky-KG" sz="4000" dirty="0" smtClean="0"/>
              <a:t>– </a:t>
            </a:r>
            <a:r>
              <a:rPr lang="ky-KG" sz="4000" b="1" dirty="0" smtClean="0">
                <a:solidFill>
                  <a:srgbClr val="92D050"/>
                </a:solidFill>
              </a:rPr>
              <a:t>собственная речь</a:t>
            </a:r>
          </a:p>
          <a:p>
            <a:r>
              <a:rPr lang="ky-KG" sz="4000" b="1" dirty="0" smtClean="0">
                <a:solidFill>
                  <a:srgbClr val="00B050"/>
                </a:solidFill>
              </a:rPr>
              <a:t>Бөтөн сөз </a:t>
            </a:r>
            <a:r>
              <a:rPr lang="ky-KG" sz="4000" dirty="0" smtClean="0"/>
              <a:t>– </a:t>
            </a:r>
            <a:r>
              <a:rPr lang="ky-KG" sz="4000" b="1" dirty="0" smtClean="0">
                <a:solidFill>
                  <a:srgbClr val="92D050"/>
                </a:solidFill>
              </a:rPr>
              <a:t>чужая речь</a:t>
            </a:r>
          </a:p>
          <a:p>
            <a:r>
              <a:rPr lang="ky-KG" sz="4000" b="1" dirty="0" smtClean="0">
                <a:solidFill>
                  <a:srgbClr val="00B050"/>
                </a:solidFill>
              </a:rPr>
              <a:t>Тике сөз </a:t>
            </a:r>
            <a:r>
              <a:rPr lang="ky-KG" sz="4000" dirty="0" smtClean="0"/>
              <a:t>– </a:t>
            </a:r>
            <a:r>
              <a:rPr lang="ky-KG" sz="4000" b="1" dirty="0" smtClean="0">
                <a:solidFill>
                  <a:srgbClr val="92D050"/>
                </a:solidFill>
              </a:rPr>
              <a:t>прямая речь</a:t>
            </a:r>
          </a:p>
          <a:p>
            <a:r>
              <a:rPr lang="ky-KG" sz="4000" b="1" dirty="0" smtClean="0">
                <a:solidFill>
                  <a:srgbClr val="00B050"/>
                </a:solidFill>
              </a:rPr>
              <a:t>Кыйыр сөз </a:t>
            </a:r>
            <a:r>
              <a:rPr lang="ky-KG" sz="4000" dirty="0" smtClean="0"/>
              <a:t>– </a:t>
            </a:r>
            <a:r>
              <a:rPr lang="ky-KG" sz="4000" b="1" dirty="0" smtClean="0">
                <a:solidFill>
                  <a:srgbClr val="92D050"/>
                </a:solidFill>
              </a:rPr>
              <a:t>косвенная речь</a:t>
            </a:r>
          </a:p>
          <a:p>
            <a:r>
              <a:rPr lang="ky-KG" sz="4000" b="1" dirty="0" smtClean="0">
                <a:solidFill>
                  <a:srgbClr val="00B050"/>
                </a:solidFill>
              </a:rPr>
              <a:t>Тике сөз түрүндө </a:t>
            </a:r>
            <a:r>
              <a:rPr lang="ky-KG" sz="4000" dirty="0" smtClean="0"/>
              <a:t>– </a:t>
            </a:r>
            <a:r>
              <a:rPr lang="ky-KG" sz="4000" b="1" dirty="0" smtClean="0">
                <a:solidFill>
                  <a:srgbClr val="92D050"/>
                </a:solidFill>
              </a:rPr>
              <a:t>в форме прямой речи</a:t>
            </a:r>
          </a:p>
          <a:p>
            <a:r>
              <a:rPr lang="ky-KG" sz="4000" b="1" dirty="0" smtClean="0">
                <a:solidFill>
                  <a:srgbClr val="00B050"/>
                </a:solidFill>
              </a:rPr>
              <a:t>Кыйыр сөз түрүндө </a:t>
            </a:r>
            <a:r>
              <a:rPr lang="ky-KG" sz="4000" dirty="0" smtClean="0"/>
              <a:t>– </a:t>
            </a:r>
            <a:r>
              <a:rPr lang="ky-KG" sz="4000" b="1" dirty="0" smtClean="0">
                <a:solidFill>
                  <a:srgbClr val="92D050"/>
                </a:solidFill>
              </a:rPr>
              <a:t>в форме косвенной речи</a:t>
            </a:r>
            <a:endParaRPr lang="ru-RU" sz="4000" b="1" dirty="0">
              <a:solidFill>
                <a:srgbClr val="92D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33" y="365125"/>
            <a:ext cx="3276767" cy="275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25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y-KG" sz="6000" b="1" dirty="0" smtClean="0">
                <a:solidFill>
                  <a:srgbClr val="FF0000"/>
                </a:solidFill>
              </a:rPr>
              <a:t>Бөтөн сөз сүйлөмдө эки жол менен берилет: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pPr marL="0" indent="0">
              <a:buNone/>
            </a:pPr>
            <a:r>
              <a:rPr lang="ky-KG" sz="4000" b="1" dirty="0" smtClean="0">
                <a:solidFill>
                  <a:srgbClr val="002060"/>
                </a:solidFill>
              </a:rPr>
              <a:t>А) Тике сөз түрүндө </a:t>
            </a:r>
            <a:r>
              <a:rPr lang="ky-KG" sz="4000" dirty="0" smtClean="0"/>
              <a:t>- </a:t>
            </a:r>
            <a:r>
              <a:rPr lang="ky-KG" sz="4000" b="1" dirty="0" smtClean="0">
                <a:solidFill>
                  <a:srgbClr val="0070C0"/>
                </a:solidFill>
              </a:rPr>
              <a:t>в форме прямой речи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Б) </a:t>
            </a:r>
            <a:r>
              <a:rPr lang="ky-KG" sz="4000" b="1" dirty="0" smtClean="0">
                <a:solidFill>
                  <a:srgbClr val="002060"/>
                </a:solidFill>
              </a:rPr>
              <a:t>Кыйыр сөз түрундө </a:t>
            </a:r>
            <a:r>
              <a:rPr lang="ky-KG" sz="4000" dirty="0" smtClean="0"/>
              <a:t>- </a:t>
            </a:r>
            <a:r>
              <a:rPr lang="ky-KG" sz="4000" b="1" dirty="0" smtClean="0">
                <a:solidFill>
                  <a:srgbClr val="0070C0"/>
                </a:solidFill>
              </a:rPr>
              <a:t>в форме косвенной речи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ky-KG" dirty="0" smtClean="0"/>
          </a:p>
          <a:p>
            <a:pPr marL="514350" indent="-514350">
              <a:buFont typeface="+mj-lt"/>
              <a:buAutoNum type="alphaLcParenR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6" y="3234879"/>
            <a:ext cx="4572000" cy="36231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307" y="3234879"/>
            <a:ext cx="4436680" cy="335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72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31557" y="-220718"/>
            <a:ext cx="12716944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5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Бөтөн сөз эч өзгөртүүсүз берилсе,</a:t>
            </a:r>
          </a:p>
          <a:p>
            <a:pPr algn="ctr"/>
            <a:r>
              <a:rPr lang="ky-KG" sz="5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ky-KG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тике сөз </a:t>
            </a:r>
            <a:r>
              <a:rPr lang="ky-KG" sz="5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деп аталат.</a:t>
            </a:r>
          </a:p>
          <a:p>
            <a:pPr algn="ctr"/>
            <a:r>
              <a:rPr lang="ky-KG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Чужая речь,не подвергающаяся никакой </a:t>
            </a:r>
          </a:p>
          <a:p>
            <a:pPr algn="ctr"/>
            <a:r>
              <a:rPr lang="ky-KG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r>
              <a:rPr lang="ky-KG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труктурной переработке, называется</a:t>
            </a:r>
          </a:p>
          <a:p>
            <a:pPr algn="ctr"/>
            <a:r>
              <a:rPr lang="ky-KG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</a:t>
            </a:r>
            <a:r>
              <a:rPr lang="ky-KG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рямой речью.</a:t>
            </a: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22" y="3991674"/>
            <a:ext cx="4193626" cy="26996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366" y="4072317"/>
            <a:ext cx="2900855" cy="227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31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88" y="444852"/>
            <a:ext cx="1219616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54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Мисалы: </a:t>
            </a:r>
            <a:r>
              <a:rPr lang="ky-KG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Элде мындай сөз бар:</a:t>
            </a:r>
          </a:p>
          <a:p>
            <a:pPr algn="ctr"/>
            <a:r>
              <a:rPr lang="ky-KG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«Жигитке жетимиш өнөр аз»</a:t>
            </a:r>
          </a:p>
          <a:p>
            <a:pPr algn="ctr"/>
            <a:r>
              <a:rPr lang="ky-KG" sz="54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Например</a:t>
            </a:r>
            <a:r>
              <a:rPr lang="ky-KG" sz="5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В нороде говорят:</a:t>
            </a:r>
          </a:p>
          <a:p>
            <a:pPr algn="ctr"/>
            <a:r>
              <a:rPr lang="ky-KG" sz="5400" b="1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«Джигиту и семидесяти ремесел мало»</a:t>
            </a:r>
            <a:endParaRPr lang="ru-RU" sz="54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988676"/>
            <a:ext cx="7362497" cy="286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6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2458" y="429087"/>
            <a:ext cx="9249647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Бөтөн сөз өзгөрүлүп берилсе, </a:t>
            </a:r>
          </a:p>
          <a:p>
            <a:pPr algn="ctr"/>
            <a:r>
              <a:rPr lang="ky-KG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кыйыр сөз </a:t>
            </a:r>
            <a:r>
              <a:rPr lang="ky-KG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деп аталат.</a:t>
            </a:r>
          </a:p>
          <a:p>
            <a:pPr algn="ctr"/>
            <a:r>
              <a:rPr lang="ky-KG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Чужая речь подвергающаяся </a:t>
            </a:r>
          </a:p>
          <a:p>
            <a:pPr algn="ctr"/>
            <a:r>
              <a:rPr lang="ky-KG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Структурной переработке,  </a:t>
            </a:r>
          </a:p>
          <a:p>
            <a:pPr algn="ctr"/>
            <a:r>
              <a:rPr lang="ky-KG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называется </a:t>
            </a:r>
            <a:r>
              <a:rPr lang="ky-KG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косвенной речью.</a:t>
            </a:r>
          </a:p>
          <a:p>
            <a:pPr algn="ctr"/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79" y="4707156"/>
            <a:ext cx="4162097" cy="21508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876" y="5117276"/>
            <a:ext cx="3957145" cy="174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2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741" y="75715"/>
            <a:ext cx="10515600" cy="1325563"/>
          </a:xfrm>
        </p:spPr>
        <p:txBody>
          <a:bodyPr>
            <a:normAutofit/>
          </a:bodyPr>
          <a:lstStyle/>
          <a:p>
            <a:r>
              <a:rPr lang="ky-KG" sz="6600" b="1" dirty="0" smtClean="0">
                <a:solidFill>
                  <a:srgbClr val="002060"/>
                </a:solidFill>
              </a:rPr>
              <a:t>Мисалга көңүл бурабыз.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3741" y="1129264"/>
            <a:ext cx="5157787" cy="823912"/>
          </a:xfrm>
        </p:spPr>
        <p:txBody>
          <a:bodyPr>
            <a:normAutofit/>
          </a:bodyPr>
          <a:lstStyle/>
          <a:p>
            <a:r>
              <a:rPr lang="ky-KG" sz="3200" dirty="0" smtClean="0">
                <a:solidFill>
                  <a:srgbClr val="7030A0"/>
                </a:solidFill>
              </a:rPr>
              <a:t>Мисалы: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1991363"/>
            <a:ext cx="5997575" cy="3684588"/>
          </a:xfrm>
        </p:spPr>
        <p:txBody>
          <a:bodyPr>
            <a:normAutofit/>
          </a:bodyPr>
          <a:lstStyle/>
          <a:p>
            <a:r>
              <a:rPr lang="ky-KG" sz="4000" b="1" dirty="0" smtClean="0">
                <a:solidFill>
                  <a:srgbClr val="FF0000"/>
                </a:solidFill>
              </a:rPr>
              <a:t>Эр жигитке жетимиш өнөр аздык кылаарын айтышкан.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97575" y="1167451"/>
            <a:ext cx="5183188" cy="823912"/>
          </a:xfrm>
        </p:spPr>
        <p:txBody>
          <a:bodyPr>
            <a:normAutofit/>
          </a:bodyPr>
          <a:lstStyle/>
          <a:p>
            <a:r>
              <a:rPr lang="ky-KG" sz="3200" dirty="0" smtClean="0">
                <a:solidFill>
                  <a:srgbClr val="7030A0"/>
                </a:solidFill>
              </a:rPr>
              <a:t>Например: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68840" y="1953176"/>
            <a:ext cx="6123160" cy="3684588"/>
          </a:xfrm>
        </p:spPr>
        <p:txBody>
          <a:bodyPr>
            <a:normAutofit/>
          </a:bodyPr>
          <a:lstStyle/>
          <a:p>
            <a:r>
              <a:rPr lang="ky-KG" sz="4000" b="1" dirty="0" smtClean="0">
                <a:solidFill>
                  <a:srgbClr val="002060"/>
                </a:solidFill>
              </a:rPr>
              <a:t>В народе говарят,чтоджигиту</a:t>
            </a:r>
          </a:p>
          <a:p>
            <a:pPr marL="0" indent="0">
              <a:buNone/>
            </a:pPr>
            <a:r>
              <a:rPr lang="ky-KG" sz="4000" b="1" dirty="0" smtClean="0">
                <a:solidFill>
                  <a:srgbClr val="002060"/>
                </a:solidFill>
              </a:rPr>
              <a:t>Мало и семидесяти ремесел.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55" y="4049855"/>
            <a:ext cx="3418490" cy="27248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628" y="4415481"/>
            <a:ext cx="3831020" cy="199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39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7693"/>
            <a:ext cx="12191999" cy="64325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y-KG" sz="54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339 – көнүгүү,217 –бет</a:t>
            </a:r>
          </a:p>
          <a:p>
            <a:pPr algn="ctr"/>
            <a:r>
              <a:rPr lang="ky-KG" sz="4400" b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Көнүгүүнү окуп,тике сөздү к</a:t>
            </a:r>
            <a:r>
              <a:rPr lang="ky-KG" sz="4400" b="1" cap="none" spc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ыйыр сөзгө айландырып, </a:t>
            </a:r>
            <a:r>
              <a:rPr lang="ky-KG" sz="4400" b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дептериңерге жазгыла.</a:t>
            </a:r>
          </a:p>
          <a:p>
            <a:pPr algn="ctr"/>
            <a:endParaRPr lang="ky-KG" sz="5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914400" indent="-914400" algn="ctr">
              <a:buAutoNum type="arabicPeriod"/>
            </a:pPr>
            <a:r>
              <a:rPr lang="ky-KG" sz="54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«Кана, Саша, доскага келгин»,-</a:t>
            </a:r>
          </a:p>
          <a:p>
            <a:pPr algn="ctr"/>
            <a:r>
              <a:rPr lang="ky-KG" sz="5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</a:t>
            </a:r>
            <a:r>
              <a:rPr lang="ky-KG" sz="5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еди мугалим.</a:t>
            </a:r>
          </a:p>
          <a:p>
            <a:pPr algn="ctr"/>
            <a:endParaRPr lang="ky-KG" sz="5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ky-KG" sz="5400" b="1" cap="none" spc="0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Мугалим Сашаны доскага чакырды.</a:t>
            </a:r>
            <a:endParaRPr lang="ru-RU" sz="5400" b="1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5101778" y="2665793"/>
            <a:ext cx="2443655" cy="788276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ьная выноска 3"/>
          <p:cNvSpPr/>
          <p:nvPr/>
        </p:nvSpPr>
        <p:spPr>
          <a:xfrm>
            <a:off x="5305940" y="5094995"/>
            <a:ext cx="2443655" cy="788276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679190" y="2875265"/>
            <a:ext cx="128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b="1" dirty="0">
                <a:solidFill>
                  <a:srgbClr val="FF0000"/>
                </a:solidFill>
              </a:rPr>
              <a:t>т</a:t>
            </a:r>
            <a:r>
              <a:rPr lang="ky-KG" b="1" dirty="0" smtClean="0">
                <a:solidFill>
                  <a:srgbClr val="FF0000"/>
                </a:solidFill>
              </a:rPr>
              <a:t>ике сөз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5686237" y="5304467"/>
            <a:ext cx="152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b="1" dirty="0">
                <a:solidFill>
                  <a:srgbClr val="002060"/>
                </a:solidFill>
              </a:rPr>
              <a:t>к</a:t>
            </a:r>
            <a:r>
              <a:rPr lang="ky-KG" b="1" dirty="0" smtClean="0">
                <a:solidFill>
                  <a:srgbClr val="002060"/>
                </a:solidFill>
              </a:rPr>
              <a:t>ыйыр сөз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35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246</Words>
  <Application>Microsoft Office PowerPoint</Application>
  <PresentationFormat>Широкоэкранный</PresentationFormat>
  <Paragraphs>47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Тема Office</vt:lpstr>
      <vt:lpstr>Кыргыз тили 10- класс Мугалим: Карабаева.Г.Т.  Сабактын темасы: Тике жана кыйыр сөз</vt:lpstr>
      <vt:lpstr>Сабактын максаты:</vt:lpstr>
      <vt:lpstr>Жаңы сөздөр менен таанышабыз</vt:lpstr>
      <vt:lpstr>Бөтөн сөз сүйлөмдө эки жол менен берилет:</vt:lpstr>
      <vt:lpstr>Презентация PowerPoint</vt:lpstr>
      <vt:lpstr>Презентация PowerPoint</vt:lpstr>
      <vt:lpstr>Презентация PowerPoint</vt:lpstr>
      <vt:lpstr>Мисалга көңүл бурабыз.</vt:lpstr>
      <vt:lpstr>Презентация PowerPoint</vt:lpstr>
      <vt:lpstr>Үйгө тапшырма: 340 – 341- көнүгүү,  318 –бет.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Кыргыз тили 10- класс Мугалим: Карабаева.Г.Т.  Сабактын темасы: Тике жана кыйыр сөз</dc:title>
  <dc:creator>user</dc:creator>
  <cp:lastModifiedBy>user</cp:lastModifiedBy>
  <cp:revision>16</cp:revision>
  <dcterms:created xsi:type="dcterms:W3CDTF">2020-04-13T18:14:11Z</dcterms:created>
  <dcterms:modified xsi:type="dcterms:W3CDTF">2020-04-16T07:31:00Z</dcterms:modified>
</cp:coreProperties>
</file>