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4FB0-46A0-4EA3-880F-4E04B02C8AB4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9E1B55F-6E1F-4A40-A2A1-762885FFA3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329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4FB0-46A0-4EA3-880F-4E04B02C8AB4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9E1B55F-6E1F-4A40-A2A1-762885FFA3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271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4FB0-46A0-4EA3-880F-4E04B02C8AB4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9E1B55F-6E1F-4A40-A2A1-762885FFA34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3632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4FB0-46A0-4EA3-880F-4E04B02C8AB4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9E1B55F-6E1F-4A40-A2A1-762885FFA3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772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4FB0-46A0-4EA3-880F-4E04B02C8AB4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9E1B55F-6E1F-4A40-A2A1-762885FFA34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804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4FB0-46A0-4EA3-880F-4E04B02C8AB4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9E1B55F-6E1F-4A40-A2A1-762885FFA3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102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4FB0-46A0-4EA3-880F-4E04B02C8AB4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B55F-6E1F-4A40-A2A1-762885FFA3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752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4FB0-46A0-4EA3-880F-4E04B02C8AB4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B55F-6E1F-4A40-A2A1-762885FFA3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381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4FB0-46A0-4EA3-880F-4E04B02C8AB4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B55F-6E1F-4A40-A2A1-762885FFA3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56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4FB0-46A0-4EA3-880F-4E04B02C8AB4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9E1B55F-6E1F-4A40-A2A1-762885FFA3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290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4FB0-46A0-4EA3-880F-4E04B02C8AB4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9E1B55F-6E1F-4A40-A2A1-762885FFA3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917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4FB0-46A0-4EA3-880F-4E04B02C8AB4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9E1B55F-6E1F-4A40-A2A1-762885FFA3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81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4FB0-46A0-4EA3-880F-4E04B02C8AB4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B55F-6E1F-4A40-A2A1-762885FFA3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575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4FB0-46A0-4EA3-880F-4E04B02C8AB4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B55F-6E1F-4A40-A2A1-762885FFA3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19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4FB0-46A0-4EA3-880F-4E04B02C8AB4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B55F-6E1F-4A40-A2A1-762885FFA3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67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4FB0-46A0-4EA3-880F-4E04B02C8AB4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9E1B55F-6E1F-4A40-A2A1-762885FFA3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457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74FB0-46A0-4EA3-880F-4E04B02C8AB4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9E1B55F-6E1F-4A40-A2A1-762885FFA3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131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0456" y="1435443"/>
            <a:ext cx="11233879" cy="2262781"/>
          </a:xfrm>
        </p:spPr>
        <p:txBody>
          <a:bodyPr>
            <a:normAutofit fontScale="90000"/>
          </a:bodyPr>
          <a:lstStyle/>
          <a:p>
            <a:r>
              <a:rPr lang="ky-KG" sz="6000" b="1" dirty="0" smtClean="0">
                <a:solidFill>
                  <a:srgbClr val="FF0000"/>
                </a:solidFill>
              </a:rPr>
              <a:t>Кыргыз тили 10- класс</a:t>
            </a:r>
            <a:br>
              <a:rPr lang="ky-KG" sz="6000" b="1" dirty="0" smtClean="0">
                <a:solidFill>
                  <a:srgbClr val="FF0000"/>
                </a:solidFill>
              </a:rPr>
            </a:br>
            <a:r>
              <a:rPr lang="ky-KG" b="1" dirty="0" smtClean="0">
                <a:solidFill>
                  <a:srgbClr val="002060"/>
                </a:solidFill>
              </a:rPr>
              <a:t>Мугалим: Карабаева. Г.Т.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err="1" smtClean="0">
                <a:solidFill>
                  <a:srgbClr val="FF0000"/>
                </a:solidFill>
              </a:rPr>
              <a:t>Сабактын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темасы</a:t>
            </a:r>
            <a:r>
              <a:rPr lang="ru-RU" b="1" dirty="0" smtClean="0">
                <a:solidFill>
                  <a:srgbClr val="FF0000"/>
                </a:solidFill>
              </a:rPr>
              <a:t>: </a:t>
            </a:r>
            <a:r>
              <a:rPr lang="ru-RU" b="1" dirty="0" err="1" smtClean="0">
                <a:solidFill>
                  <a:srgbClr val="7030A0"/>
                </a:solidFill>
              </a:rPr>
              <a:t>Төл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жана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бөтөн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сөздүн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жазылышы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605" y="3562350"/>
            <a:ext cx="3158740" cy="32956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345" y="3562350"/>
            <a:ext cx="4024655" cy="32956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91" y="3562350"/>
            <a:ext cx="4165813" cy="337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2009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y-KG" sz="5400" b="1" dirty="0" smtClean="0">
                <a:solidFill>
                  <a:srgbClr val="7030A0"/>
                </a:solidFill>
              </a:rPr>
              <a:t>Сабактын максаты: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1" y="1540476"/>
            <a:ext cx="11199812" cy="4346033"/>
          </a:xfrm>
        </p:spPr>
        <p:txBody>
          <a:bodyPr>
            <a:noAutofit/>
          </a:bodyPr>
          <a:lstStyle/>
          <a:p>
            <a:r>
              <a:rPr lang="ky-KG" sz="4000" b="1" dirty="0" smtClean="0">
                <a:solidFill>
                  <a:srgbClr val="002060"/>
                </a:solidFill>
              </a:rPr>
              <a:t>Балдар төл жана бөтөн сөздүн жазуу эрежесин үйрөнөт.</a:t>
            </a:r>
          </a:p>
          <a:p>
            <a:r>
              <a:rPr lang="ky-KG" sz="4000" b="1" dirty="0" smtClean="0">
                <a:solidFill>
                  <a:srgbClr val="0070C0"/>
                </a:solidFill>
              </a:rPr>
              <a:t>Жазууда </a:t>
            </a:r>
            <a:r>
              <a:rPr lang="ky-KG" sz="4000" b="1" dirty="0">
                <a:solidFill>
                  <a:srgbClr val="0070C0"/>
                </a:solidFill>
              </a:rPr>
              <a:t>төл жана бөтөн </a:t>
            </a:r>
            <a:r>
              <a:rPr lang="ky-KG" sz="4000" b="1" dirty="0" smtClean="0">
                <a:solidFill>
                  <a:srgbClr val="0070C0"/>
                </a:solidFill>
              </a:rPr>
              <a:t>сөздү айырмалай билишет.</a:t>
            </a:r>
          </a:p>
          <a:p>
            <a:r>
              <a:rPr lang="ky-KG" sz="4000" b="1" dirty="0" smtClean="0">
                <a:solidFill>
                  <a:srgbClr val="00B0F0"/>
                </a:solidFill>
              </a:rPr>
              <a:t>Бири- бири менен баарлашууда жана сүйлөө кебинде колдоно алышат. </a:t>
            </a:r>
            <a:endParaRPr lang="ru-RU" sz="4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8435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1519" y="88650"/>
            <a:ext cx="8911687" cy="1280890"/>
          </a:xfrm>
        </p:spPr>
        <p:txBody>
          <a:bodyPr/>
          <a:lstStyle/>
          <a:p>
            <a:r>
              <a:rPr lang="ky-KG" dirty="0" smtClean="0"/>
              <a:t>Эсибизге салабыз: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3710" y="794998"/>
            <a:ext cx="8915400" cy="3777622"/>
          </a:xfrm>
        </p:spPr>
        <p:txBody>
          <a:bodyPr>
            <a:noAutofit/>
          </a:bodyPr>
          <a:lstStyle/>
          <a:p>
            <a:pPr algn="ctr"/>
            <a:r>
              <a:rPr lang="ky-KG" sz="4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Төл </a:t>
            </a:r>
          </a:p>
          <a:p>
            <a:pPr algn="ctr"/>
            <a:r>
              <a:rPr lang="ky-KG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(собственная речь)</a:t>
            </a:r>
          </a:p>
          <a:p>
            <a:pPr algn="ctr"/>
            <a:r>
              <a:rPr lang="ky-KG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Өзүбүз айткан сөз.</a:t>
            </a:r>
          </a:p>
          <a:p>
            <a:pPr algn="ctr"/>
            <a:endParaRPr lang="ky-KG" sz="4000" b="1" dirty="0">
              <a:ln w="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ky-KG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Бөтөн сөз</a:t>
            </a:r>
          </a:p>
          <a:p>
            <a:pPr algn="ctr"/>
            <a:r>
              <a:rPr lang="ky-KG" sz="4000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чужая речь)</a:t>
            </a:r>
          </a:p>
          <a:p>
            <a:pPr algn="ctr"/>
            <a:r>
              <a:rPr lang="ky-KG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Башка бирөөнүн сөзү.</a:t>
            </a:r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</a:endParaRPr>
          </a:p>
          <a:p>
            <a:pPr algn="ctr"/>
            <a:r>
              <a:rPr lang="ky-KG" sz="4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сөз</a:t>
            </a:r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2522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" y="0"/>
            <a:ext cx="566928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20" y="0"/>
            <a:ext cx="65836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2904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436" y="446498"/>
            <a:ext cx="11804073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y-KG" sz="2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Керектүү таштын ордугу жок»,- </a:t>
            </a:r>
            <a:r>
              <a:rPr lang="ky-KG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дейт элдин макалында.</a:t>
            </a:r>
          </a:p>
          <a:p>
            <a:pPr algn="ctr"/>
            <a:endParaRPr lang="ky-KG" sz="2800" b="1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ky-KG" sz="2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«Нужный камень не тяжел»,-говорится в нородной пословице.</a:t>
            </a:r>
          </a:p>
          <a:p>
            <a:pPr algn="ctr"/>
            <a:endParaRPr lang="ky-KG" sz="28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ky-KG" sz="2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</a:t>
            </a:r>
            <a:r>
              <a:rPr lang="ky-KG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Т: </a:t>
            </a:r>
            <a:r>
              <a:rPr lang="ky-KG" sz="2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«Б».</a:t>
            </a:r>
          </a:p>
          <a:p>
            <a:pPr algn="ctr"/>
            <a:r>
              <a:rPr lang="ky-KG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Горький мындай деп айткан: </a:t>
            </a:r>
            <a:r>
              <a:rPr lang="ky-KG" sz="2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«Балдар биздин келечек бактыбыз».</a:t>
            </a:r>
          </a:p>
          <a:p>
            <a:pPr algn="ctr"/>
            <a:endParaRPr lang="ky-KG" sz="2800" b="1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ky-KG" sz="2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Горький сказал:</a:t>
            </a:r>
            <a:r>
              <a:rPr lang="en-US" sz="2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«Дети – наше будущее».</a:t>
            </a:r>
          </a:p>
          <a:p>
            <a:pPr algn="ctr"/>
            <a:endParaRPr lang="ru-RU" sz="28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</a:t>
            </a:r>
            <a:r>
              <a:rPr lang="ru-RU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 : </a:t>
            </a:r>
            <a:r>
              <a:rPr lang="ru-RU" sz="2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«Б»,-</a:t>
            </a:r>
            <a:r>
              <a:rPr lang="ru-RU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т.</a:t>
            </a:r>
            <a:r>
              <a:rPr lang="en-US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sz="2800" b="1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8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Элде</a:t>
            </a:r>
            <a:r>
              <a:rPr lang="ru-RU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ru-RU" sz="2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«Калк </a:t>
            </a:r>
            <a:r>
              <a:rPr lang="ru-RU" sz="28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айтса</a:t>
            </a:r>
            <a:r>
              <a:rPr lang="ru-RU" sz="2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калп</a:t>
            </a:r>
            <a:r>
              <a:rPr lang="ru-RU" sz="2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айтпайт</a:t>
            </a:r>
            <a:r>
              <a:rPr lang="ru-RU" sz="2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»,- </a:t>
            </a:r>
            <a:r>
              <a:rPr lang="ru-RU" sz="28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деген</a:t>
            </a:r>
            <a:r>
              <a:rPr lang="ru-RU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макал бар.</a:t>
            </a:r>
          </a:p>
          <a:p>
            <a:pPr algn="ctr"/>
            <a:endParaRPr lang="ru-RU" sz="2800" b="1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народе есть поговорка: «Если говорит </a:t>
            </a:r>
            <a:r>
              <a:rPr lang="ru-RU" sz="28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нород</a:t>
            </a:r>
            <a:r>
              <a:rPr lang="ru-RU" sz="2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то не соврет».</a:t>
            </a:r>
            <a:endParaRPr lang="ky-KG" sz="28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Овальная выноска 2"/>
          <p:cNvSpPr/>
          <p:nvPr/>
        </p:nvSpPr>
        <p:spPr>
          <a:xfrm>
            <a:off x="2910511" y="116620"/>
            <a:ext cx="1191237" cy="517896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y-KG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</a:t>
            </a:r>
            <a:r>
              <a:rPr lang="ky-KG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өтөн сөз</a:t>
            </a:r>
            <a:endParaRPr lang="ru-RU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Овальная выноска 3"/>
          <p:cNvSpPr/>
          <p:nvPr/>
        </p:nvSpPr>
        <p:spPr>
          <a:xfrm>
            <a:off x="8194787" y="137942"/>
            <a:ext cx="1191237" cy="475251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y-KG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</a:t>
            </a:r>
            <a:r>
              <a:rPr lang="ky-KG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өл сөз</a:t>
            </a:r>
            <a:endParaRPr lang="ru-RU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Овальная выноска 4"/>
          <p:cNvSpPr/>
          <p:nvPr/>
        </p:nvSpPr>
        <p:spPr>
          <a:xfrm>
            <a:off x="7819363" y="2238103"/>
            <a:ext cx="1191237" cy="491863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y-KG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</a:t>
            </a:r>
            <a:r>
              <a:rPr lang="ky-KG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өтөн сөз</a:t>
            </a:r>
            <a:endParaRPr lang="ru-RU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Овальная выноска 5"/>
          <p:cNvSpPr/>
          <p:nvPr/>
        </p:nvSpPr>
        <p:spPr>
          <a:xfrm>
            <a:off x="3206616" y="2233373"/>
            <a:ext cx="1191237" cy="496594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y-KG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</a:t>
            </a:r>
            <a:r>
              <a:rPr lang="ky-KG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өл сөз</a:t>
            </a:r>
            <a:endParaRPr lang="ru-RU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Овальная выноска 6"/>
          <p:cNvSpPr/>
          <p:nvPr/>
        </p:nvSpPr>
        <p:spPr>
          <a:xfrm>
            <a:off x="1418828" y="4767702"/>
            <a:ext cx="1191237" cy="481282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y-KG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</a:t>
            </a:r>
            <a:r>
              <a:rPr lang="ky-KG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өл сөз</a:t>
            </a:r>
            <a:endParaRPr lang="ru-RU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Овальная выноска 7"/>
          <p:cNvSpPr/>
          <p:nvPr/>
        </p:nvSpPr>
        <p:spPr>
          <a:xfrm>
            <a:off x="8194786" y="4729930"/>
            <a:ext cx="1191237" cy="551584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y-KG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</a:t>
            </a:r>
            <a:r>
              <a:rPr lang="ky-KG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өл сөз</a:t>
            </a:r>
            <a:endParaRPr lang="ru-RU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Овальная выноска 8"/>
          <p:cNvSpPr/>
          <p:nvPr/>
        </p:nvSpPr>
        <p:spPr>
          <a:xfrm>
            <a:off x="3641550" y="4774456"/>
            <a:ext cx="1191237" cy="465214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y-KG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</a:t>
            </a:r>
            <a:r>
              <a:rPr lang="ky-KG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өтөн сөз</a:t>
            </a:r>
            <a:endParaRPr lang="ru-RU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Овальная выноска 9"/>
          <p:cNvSpPr/>
          <p:nvPr/>
        </p:nvSpPr>
        <p:spPr>
          <a:xfrm>
            <a:off x="6340737" y="3497581"/>
            <a:ext cx="1193101" cy="481281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Чужая речь</a:t>
            </a:r>
            <a:endParaRPr lang="ru-RU" sz="1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Овальная выноска 10"/>
          <p:cNvSpPr/>
          <p:nvPr/>
        </p:nvSpPr>
        <p:spPr>
          <a:xfrm>
            <a:off x="3317939" y="3497582"/>
            <a:ext cx="1193101" cy="481281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Собст</a:t>
            </a:r>
            <a:r>
              <a:rPr lang="ru-RU" sz="1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речь</a:t>
            </a:r>
            <a:endParaRPr lang="ru-RU" sz="1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 flipH="1">
            <a:off x="2978280" y="5337395"/>
            <a:ext cx="158664" cy="481281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Овальная выноска 12"/>
          <p:cNvSpPr/>
          <p:nvPr/>
        </p:nvSpPr>
        <p:spPr>
          <a:xfrm>
            <a:off x="7236516" y="5608974"/>
            <a:ext cx="1193101" cy="481281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Чужая речь</a:t>
            </a:r>
            <a:endParaRPr lang="ru-RU" sz="1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Овальная выноска 13"/>
          <p:cNvSpPr/>
          <p:nvPr/>
        </p:nvSpPr>
        <p:spPr>
          <a:xfrm>
            <a:off x="3572965" y="1050090"/>
            <a:ext cx="1193101" cy="481281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Чужая речь</a:t>
            </a:r>
            <a:endParaRPr lang="ru-RU" sz="1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Овальная выноска 14"/>
          <p:cNvSpPr/>
          <p:nvPr/>
        </p:nvSpPr>
        <p:spPr>
          <a:xfrm>
            <a:off x="2610065" y="5654564"/>
            <a:ext cx="1193101" cy="481281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Собст</a:t>
            </a:r>
            <a:r>
              <a:rPr lang="ru-RU" sz="1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речь</a:t>
            </a:r>
            <a:endParaRPr lang="ru-RU" sz="1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Овальная выноска 15"/>
          <p:cNvSpPr/>
          <p:nvPr/>
        </p:nvSpPr>
        <p:spPr>
          <a:xfrm>
            <a:off x="6836223" y="1010956"/>
            <a:ext cx="1193101" cy="481281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Собс</a:t>
            </a:r>
            <a:r>
              <a:rPr lang="ru-RU" sz="1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</a:t>
            </a:r>
            <a:r>
              <a:rPr lang="ru-RU" sz="1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речь</a:t>
            </a:r>
            <a:endParaRPr lang="ru-RU" sz="1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13587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2681" y="107092"/>
            <a:ext cx="10441931" cy="1797908"/>
          </a:xfrm>
        </p:spPr>
        <p:txBody>
          <a:bodyPr>
            <a:normAutofit fontScale="90000"/>
          </a:bodyPr>
          <a:lstStyle/>
          <a:p>
            <a:r>
              <a:rPr lang="ky-KG" sz="4400" b="1" dirty="0" smtClean="0">
                <a:solidFill>
                  <a:srgbClr val="FF0000"/>
                </a:solidFill>
              </a:rPr>
              <a:t>Үйгө тапшырма: </a:t>
            </a:r>
            <a:r>
              <a:rPr lang="ky-KG" b="1" dirty="0" smtClean="0">
                <a:solidFill>
                  <a:srgbClr val="7030A0"/>
                </a:solidFill>
              </a:rPr>
              <a:t>Төмөнкү сүйлөмдөрдөн төл жана бөтөн сөздөрдү таап, тыныш белгилерин коюп жазгыла, өзүңөр да 5 сүйлөм түзгүлө</a:t>
            </a:r>
            <a:r>
              <a:rPr lang="ky-KG" dirty="0" smtClean="0"/>
              <a:t>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184" y="2133600"/>
            <a:ext cx="11977816" cy="3777622"/>
          </a:xfrm>
        </p:spPr>
        <p:txBody>
          <a:bodyPr>
            <a:noAutofit/>
          </a:bodyPr>
          <a:lstStyle/>
          <a:p>
            <a:r>
              <a:rPr lang="ky-KG" sz="2800" b="1" dirty="0" smtClean="0">
                <a:solidFill>
                  <a:srgbClr val="002060"/>
                </a:solidFill>
              </a:rPr>
              <a:t>Элде Сууну сиңген жерге куй, сөздү укканга айт</a:t>
            </a:r>
          </a:p>
          <a:p>
            <a:pPr marL="0" indent="0">
              <a:buNone/>
            </a:pPr>
            <a:r>
              <a:rPr lang="ky-KG" sz="2800" b="1" dirty="0" smtClean="0">
                <a:solidFill>
                  <a:srgbClr val="002060"/>
                </a:solidFill>
              </a:rPr>
              <a:t>  деген накыл сөз бар.</a:t>
            </a:r>
          </a:p>
          <a:p>
            <a:r>
              <a:rPr lang="ky-KG" sz="2800" b="1" dirty="0" smtClean="0">
                <a:solidFill>
                  <a:srgbClr val="002060"/>
                </a:solidFill>
              </a:rPr>
              <a:t>Адамга  эң кыйыны күн сайын адам болуу  деп айткан Чыңгыз Айтматов.</a:t>
            </a:r>
          </a:p>
          <a:p>
            <a:r>
              <a:rPr lang="ky-KG" sz="2800" b="1" dirty="0" smtClean="0">
                <a:solidFill>
                  <a:srgbClr val="002060"/>
                </a:solidFill>
              </a:rPr>
              <a:t>Бугу эне кыз менен балага мындай деди Эми мен силердин энеңермин.</a:t>
            </a:r>
          </a:p>
          <a:p>
            <a:r>
              <a:rPr lang="ky-KG" sz="2800" b="1" dirty="0" smtClean="0">
                <a:solidFill>
                  <a:srgbClr val="002060"/>
                </a:solidFill>
              </a:rPr>
              <a:t>Мекенди коргоо - ар бирибиздин милдетибиз деп сүйлөп жатты мугалим.</a:t>
            </a:r>
          </a:p>
          <a:p>
            <a:r>
              <a:rPr lang="ky-KG" sz="2800" b="1" dirty="0" smtClean="0">
                <a:solidFill>
                  <a:srgbClr val="002060"/>
                </a:solidFill>
              </a:rPr>
              <a:t>Бүгүн эрте келип, апаңа жардам бер деп шашып кетти атам.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6473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5884" y="0"/>
            <a:ext cx="1089432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y-KG" sz="54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Көңүл бурганыңарга ыракмат!</a:t>
            </a:r>
          </a:p>
          <a:p>
            <a:pPr algn="ctr"/>
            <a:r>
              <a:rPr lang="ky-KG" sz="5400" b="1" cap="none" spc="0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Саламатта калгыла!</a:t>
            </a:r>
            <a:endParaRPr lang="ru-RU" sz="5400" b="1" cap="none" spc="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70" y="1754326"/>
            <a:ext cx="12002530" cy="560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9409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60</TotalTime>
  <Words>254</Words>
  <Application>Microsoft Office PowerPoint</Application>
  <PresentationFormat>Широкоэкранный</PresentationFormat>
  <Paragraphs>49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Легкий дым</vt:lpstr>
      <vt:lpstr>Кыргыз тили 10- класс Мугалим: Карабаева. Г.Т. Сабактын темасы: Төл жана бөтөн сөздүн жазылышы.</vt:lpstr>
      <vt:lpstr>Сабактын максаты:</vt:lpstr>
      <vt:lpstr>Эсибизге салабыз:</vt:lpstr>
      <vt:lpstr>Презентация PowerPoint</vt:lpstr>
      <vt:lpstr>Презентация PowerPoint</vt:lpstr>
      <vt:lpstr>Үйгө тапшырма: Төмөнкү сүйлөмдөрдөн төл жана бөтөн сөздөрдү таап, тыныш белгилерин коюп жазгыла, өзүңөр да 5 сүйлөм түзгүлө.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Кыргыз тили 10- класс Мугалим: Карабаева. Г.Т. Сабактын темасы: Төл жана бөтөн сөздүн жазылышы.</dc:title>
  <dc:creator>user</dc:creator>
  <cp:lastModifiedBy>user</cp:lastModifiedBy>
  <cp:revision>7</cp:revision>
  <dcterms:created xsi:type="dcterms:W3CDTF">2020-04-16T07:47:55Z</dcterms:created>
  <dcterms:modified xsi:type="dcterms:W3CDTF">2020-04-16T08:48:14Z</dcterms:modified>
</cp:coreProperties>
</file>