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237126F-A02F-4352-92D3-D801C1352E2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9CD16F9-9FFD-4F74-B99D-A01168312FB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126F-A02F-4352-92D3-D801C1352E2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6F9-9FFD-4F74-B99D-A01168312F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126F-A02F-4352-92D3-D801C1352E2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6F9-9FFD-4F74-B99D-A01168312F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37126F-A02F-4352-92D3-D801C1352E2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CD16F9-9FFD-4F74-B99D-A01168312FB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237126F-A02F-4352-92D3-D801C1352E2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9CD16F9-9FFD-4F74-B99D-A01168312FB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126F-A02F-4352-92D3-D801C1352E2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6F9-9FFD-4F74-B99D-A01168312FB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126F-A02F-4352-92D3-D801C1352E2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6F9-9FFD-4F74-B99D-A01168312FB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37126F-A02F-4352-92D3-D801C1352E2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CD16F9-9FFD-4F74-B99D-A01168312FB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7126F-A02F-4352-92D3-D801C1352E2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16F9-9FFD-4F74-B99D-A01168312F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37126F-A02F-4352-92D3-D801C1352E2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CD16F9-9FFD-4F74-B99D-A01168312FB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37126F-A02F-4352-92D3-D801C1352E2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CD16F9-9FFD-4F74-B99D-A01168312FB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37126F-A02F-4352-92D3-D801C1352E28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CD16F9-9FFD-4F74-B99D-A01168312F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Кыргыз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тили, 2- класс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Сабактын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темасы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Жемиш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багы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(фруктовый сад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Сабактын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максаты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Макалды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туура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окуп,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туура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жазганга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800" b="1" dirty="0">
                <a:solidFill>
                  <a:srgbClr val="002060"/>
                </a:solidFill>
              </a:rPr>
              <a:t>ү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йр</a:t>
            </a:r>
            <a:r>
              <a:rPr lang="ky-KG" sz="2800" b="1" dirty="0">
                <a:solidFill>
                  <a:srgbClr val="002060"/>
                </a:solidFill>
              </a:rPr>
              <a:t>ө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ky-KG" sz="2800" b="1" dirty="0">
                <a:solidFill>
                  <a:srgbClr val="002060"/>
                </a:solidFill>
              </a:rPr>
              <a:t>ө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y-KG" sz="2800" b="1" dirty="0">
                <a:solidFill>
                  <a:srgbClr val="002060"/>
                </a:solidFill>
              </a:rPr>
              <a:t>ө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y-KG" sz="2800" b="1" dirty="0">
                <a:solidFill>
                  <a:srgbClr val="002060"/>
                </a:solidFill>
              </a:rPr>
              <a:t>ө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жемиштерди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билдир</a:t>
            </a:r>
            <a:r>
              <a:rPr lang="ky-KG" sz="2800" b="1" dirty="0" smtClean="0">
                <a:solidFill>
                  <a:srgbClr val="002060"/>
                </a:solidFill>
              </a:rPr>
              <a:t>үү</a:t>
            </a:r>
            <a:r>
              <a:rPr lang="ru-RU" sz="2800" b="1" dirty="0" smtClean="0">
                <a:solidFill>
                  <a:srgbClr val="002060"/>
                </a:solidFill>
              </a:rPr>
              <a:t>ч</a:t>
            </a:r>
            <a:r>
              <a:rPr lang="ky-KG" sz="2800" b="1" dirty="0">
                <a:solidFill>
                  <a:srgbClr val="002060"/>
                </a:solidFill>
              </a:rPr>
              <a:t>ү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ky-KG" sz="2800" b="1" dirty="0">
                <a:solidFill>
                  <a:srgbClr val="002060"/>
                </a:solidFill>
              </a:rPr>
              <a:t>ө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ky-KG" sz="2800" b="1" dirty="0">
                <a:solidFill>
                  <a:srgbClr val="002060"/>
                </a:solidFill>
              </a:rPr>
              <a:t>ө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рд</a:t>
            </a:r>
            <a:r>
              <a:rPr lang="ky-KG" sz="2800" b="1" dirty="0" smtClean="0">
                <a:solidFill>
                  <a:srgbClr val="002060"/>
                </a:solidFill>
              </a:rPr>
              <a:t>үн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маанисин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ky-KG" sz="2800" b="1" dirty="0">
                <a:solidFill>
                  <a:srgbClr val="002060"/>
                </a:solidFill>
              </a:rPr>
              <a:t>ү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ky-KG" sz="2800" b="1" dirty="0">
                <a:solidFill>
                  <a:srgbClr val="002060"/>
                </a:solidFill>
              </a:rPr>
              <a:t>ү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ky-KG" sz="2800" b="1" dirty="0">
                <a:solidFill>
                  <a:srgbClr val="002060"/>
                </a:solidFill>
              </a:rPr>
              <a:t>ү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п, с</a:t>
            </a:r>
            <a:r>
              <a:rPr lang="ky-KG" sz="2800" b="1" dirty="0">
                <a:solidFill>
                  <a:srgbClr val="002060"/>
                </a:solidFill>
              </a:rPr>
              <a:t>ө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ky-KG" sz="2800" b="1" dirty="0">
                <a:solidFill>
                  <a:srgbClr val="002060"/>
                </a:solidFill>
              </a:rPr>
              <a:t>ө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ky-KG" sz="2800" b="1" dirty="0">
                <a:solidFill>
                  <a:srgbClr val="002060"/>
                </a:solidFill>
              </a:rPr>
              <a:t>ү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ky-KG" sz="2800" b="1" dirty="0">
                <a:solidFill>
                  <a:srgbClr val="002060"/>
                </a:solidFill>
              </a:rPr>
              <a:t>ө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аларды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жемиштерден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айырмалап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турмуштук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кырдаалда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колдоно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билет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аркылуу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байланыштуу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кебин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800" b="1" dirty="0">
                <a:solidFill>
                  <a:srgbClr val="002060"/>
                </a:solidFill>
              </a:rPr>
              <a:t>ө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ky-KG" sz="2800" b="1" dirty="0">
                <a:solidFill>
                  <a:srgbClr val="002060"/>
                </a:solidFill>
              </a:rPr>
              <a:t>ү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ky-KG" sz="2800" b="1" dirty="0">
                <a:solidFill>
                  <a:srgbClr val="002060"/>
                </a:solidFill>
              </a:rPr>
              <a:t>ү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п, а</a:t>
            </a:r>
            <a:r>
              <a:rPr lang="ky-KG" sz="2800" b="1" dirty="0" smtClean="0">
                <a:solidFill>
                  <a:srgbClr val="002060"/>
                </a:solidFill>
              </a:rPr>
              <a:t>ӊ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гемелеп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берг</a:t>
            </a:r>
            <a:r>
              <a:rPr lang="ky-KG" sz="2800" b="1" dirty="0" smtClean="0">
                <a:solidFill>
                  <a:srgbClr val="002060"/>
                </a:solidFill>
              </a:rPr>
              <a:t>үүг</a:t>
            </a:r>
            <a:r>
              <a:rPr lang="ky-KG" sz="2800" b="1" dirty="0">
                <a:solidFill>
                  <a:srgbClr val="002060"/>
                </a:solidFill>
              </a:rPr>
              <a:t>ө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ky-KG" sz="2800" b="1" dirty="0">
                <a:solidFill>
                  <a:srgbClr val="002060"/>
                </a:solidFill>
              </a:rPr>
              <a:t>ө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ky-KG" sz="2800" b="1" dirty="0">
                <a:solidFill>
                  <a:srgbClr val="002060"/>
                </a:solidFill>
              </a:rPr>
              <a:t>ү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ky-KG" sz="2800" b="1" dirty="0">
                <a:solidFill>
                  <a:srgbClr val="002060"/>
                </a:solidFill>
              </a:rPr>
              <a:t>ө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т.</a:t>
            </a:r>
          </a:p>
          <a:p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Жемиш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багын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800" b="1" dirty="0">
                <a:solidFill>
                  <a:srgbClr val="002060"/>
                </a:solidFill>
              </a:rPr>
              <a:t>ө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y-KG" sz="2800" b="1" dirty="0" smtClean="0">
                <a:solidFill>
                  <a:srgbClr val="002060"/>
                </a:solidFill>
              </a:rPr>
              <a:t>тү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ky-KG" sz="2800" b="1" dirty="0" smtClean="0">
                <a:solidFill>
                  <a:srgbClr val="002060"/>
                </a:solidFill>
              </a:rPr>
              <a:t>үү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2800" b="1" dirty="0" smtClean="0">
                <a:solidFill>
                  <a:srgbClr val="002060"/>
                </a:solidFill>
              </a:rPr>
              <a:t>ү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ky-KG" sz="2800" b="1" dirty="0" smtClean="0">
                <a:solidFill>
                  <a:srgbClr val="002060"/>
                </a:solidFill>
              </a:rPr>
              <a:t>ү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багбандардын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эмгегин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баалоо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керектигин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ky-KG" sz="2800" b="1" dirty="0">
                <a:solidFill>
                  <a:srgbClr val="002060"/>
                </a:solidFill>
              </a:rPr>
              <a:t>ү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ky-KG" sz="2800" b="1" dirty="0">
                <a:solidFill>
                  <a:srgbClr val="002060"/>
                </a:solidFill>
              </a:rPr>
              <a:t>ү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ky-KG" sz="2800" b="1" dirty="0">
                <a:solidFill>
                  <a:srgbClr val="002060"/>
                </a:solidFill>
              </a:rPr>
              <a:t>ө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72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solidFill>
                  <a:srgbClr val="00B050"/>
                </a:solidFill>
              </a:rPr>
              <a:t>Тапшырманы</a:t>
            </a:r>
            <a:r>
              <a:rPr lang="ru-RU" sz="3600" b="1" dirty="0" smtClean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текшеребиз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Кандай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ky-K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y-K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жемиштерди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билеси</a:t>
            </a:r>
            <a:r>
              <a:rPr lang="ky-KG" sz="3600" b="1" dirty="0" smtClean="0">
                <a:solidFill>
                  <a:srgbClr val="002060"/>
                </a:solidFill>
              </a:rPr>
              <a:t>ӊ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ky-K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ky-K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жемиш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ж</a:t>
            </a:r>
            <a:r>
              <a:rPr lang="ky-K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ky-K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нд</a:t>
            </a:r>
            <a:r>
              <a:rPr lang="ky-K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Анан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ky-KG" sz="3600" b="1" dirty="0" smtClean="0">
                <a:solidFill>
                  <a:srgbClr val="002060"/>
                </a:solidFill>
              </a:rPr>
              <a:t>ӊ</a:t>
            </a:r>
            <a:r>
              <a:rPr lang="ky-K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даамы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кандай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Кайда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y-K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Жаттаган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ky-K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ky-K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рд</a:t>
            </a:r>
            <a:r>
              <a:rPr lang="ky-KG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айтып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беребиз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6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11430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Бакта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y-KG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</a:t>
            </a:r>
            <a:r>
              <a:rPr lang="ky-KG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жемиштерди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атайбыз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zabavnik.club/wp-content/uploads/frukty_dlya_detey_kartinki_12_02004248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99" y="1600200"/>
            <a:ext cx="8086657" cy="4873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04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ky-KG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ӊ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ы с</a:t>
            </a:r>
            <a:r>
              <a:rPr lang="ky-KG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ky-KG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рд</a:t>
            </a:r>
            <a:r>
              <a:rPr lang="ky-KG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жазабыз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Алмурут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груша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 – яблоко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 </a:t>
            </a:r>
            <a:r>
              <a:rPr lang="ky-K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ky-K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– слива</a:t>
            </a:r>
          </a:p>
          <a:p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Шабдалы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персик </a:t>
            </a:r>
          </a:p>
          <a:p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Анар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гранат </a:t>
            </a:r>
          </a:p>
          <a:p>
            <a:r>
              <a:rPr lang="ky-KG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Өрү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 – абрикос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Шире – сок</a:t>
            </a:r>
          </a:p>
          <a:p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Суусундук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напиток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163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Алма </a:t>
            </a:r>
            <a:r>
              <a:rPr lang="ru-RU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быш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оозума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</a:t>
            </a:r>
            <a:r>
              <a:rPr lang="ky-KG" sz="4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Сонливый да ленивый - два родных брата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Ленивый сидя спит, лёжа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работает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Лень мужика не кормит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ленив, тот и сонлив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 человека кормит, а лень портит.</a:t>
            </a:r>
          </a:p>
        </p:txBody>
      </p:sp>
    </p:spTree>
    <p:extLst>
      <p:ext uri="{BB962C8B-B14F-4D97-AF65-F5344CB8AC3E}">
        <p14:creationId xmlns:p14="http://schemas.microsoft.com/office/powerpoint/2010/main" val="183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Китеп</a:t>
            </a:r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окуйбуз</a:t>
            </a:r>
            <a:endParaRPr lang="ru-RU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1560" y="1600200"/>
            <a:ext cx="3600399" cy="4572000"/>
          </a:xfrm>
          <a:prstGeom prst="rect">
            <a:avLst/>
          </a:prstGeom>
        </p:spPr>
      </p:pic>
      <p:pic>
        <p:nvPicPr>
          <p:cNvPr id="7" name="Объект 6"/>
          <p:cNvPicPr>
            <a:picLocks noGrp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607920" y="1600200"/>
            <a:ext cx="342046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75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Тапшырма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Дептер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45-46 бет</a:t>
            </a:r>
          </a:p>
          <a:p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st.depositphotos.com/1001009/3088/v/950/depositphotos_30881693-stock-illustration-schoolboy-with-homewor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20888"/>
            <a:ext cx="460851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</TotalTime>
  <Words>252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Century Schoolbook</vt:lpstr>
      <vt:lpstr>Times New Roman</vt:lpstr>
      <vt:lpstr>Wingdings</vt:lpstr>
      <vt:lpstr>Wingdings 2</vt:lpstr>
      <vt:lpstr>Эркер</vt:lpstr>
      <vt:lpstr>Кыргыз тили, 2- класс Сабактын темасы : Жемиш багы  (фруктовый сад)</vt:lpstr>
      <vt:lpstr>Тапшырманы текшеребиз</vt:lpstr>
      <vt:lpstr>Бакта өскөн жемиштерди атайбыз </vt:lpstr>
      <vt:lpstr>жаӊы сөздөрдү жазабыз </vt:lpstr>
      <vt:lpstr>Алма быш оозума түш</vt:lpstr>
      <vt:lpstr>Китеп окуйбуз</vt:lpstr>
      <vt:lpstr>Тапшырма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Кыргыз тили, 2- класс Сабактын темасы : Жемиш багы  (фруктовый сад)</dc:title>
  <dc:creator>home</dc:creator>
  <cp:lastModifiedBy>User</cp:lastModifiedBy>
  <cp:revision>9</cp:revision>
  <dcterms:created xsi:type="dcterms:W3CDTF">2020-04-10T09:44:41Z</dcterms:created>
  <dcterms:modified xsi:type="dcterms:W3CDTF">2020-04-15T07:30:11Z</dcterms:modified>
</cp:coreProperties>
</file>