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57" r:id="rId4"/>
    <p:sldId id="258" r:id="rId5"/>
    <p:sldId id="261" r:id="rId6"/>
    <p:sldId id="260" r:id="rId7"/>
    <p:sldId id="263" r:id="rId8"/>
    <p:sldId id="262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7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46A920-AFC8-41E0-9C8B-4A62635D3AB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568992-710A-4550-A698-3E8E8625B29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46A920-AFC8-41E0-9C8B-4A62635D3AB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568992-710A-4550-A698-3E8E8625B2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46A920-AFC8-41E0-9C8B-4A62635D3AB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568992-710A-4550-A698-3E8E8625B2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46A920-AFC8-41E0-9C8B-4A62635D3AB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568992-710A-4550-A698-3E8E8625B2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46A920-AFC8-41E0-9C8B-4A62635D3AB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568992-710A-4550-A698-3E8E8625B29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46A920-AFC8-41E0-9C8B-4A62635D3AB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568992-710A-4550-A698-3E8E8625B2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46A920-AFC8-41E0-9C8B-4A62635D3AB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568992-710A-4550-A698-3E8E8625B2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46A920-AFC8-41E0-9C8B-4A62635D3AB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568992-710A-4550-A698-3E8E8625B2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46A920-AFC8-41E0-9C8B-4A62635D3AB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568992-710A-4550-A698-3E8E8625B292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46A920-AFC8-41E0-9C8B-4A62635D3AB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568992-710A-4550-A698-3E8E8625B2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46A920-AFC8-41E0-9C8B-4A62635D3AB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568992-710A-4550-A698-3E8E8625B29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F46A920-AFC8-41E0-9C8B-4A62635D3ABD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5568992-710A-4550-A698-3E8E8625B292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Кыргыз</a:t>
            </a:r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тили, 2- класс</a:t>
            </a:r>
            <a:b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Сабактын</a:t>
            </a:r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темасы</a:t>
            </a:r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Дарак</a:t>
            </a:r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жемиши</a:t>
            </a:r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менен</a:t>
            </a:r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баалуу</a:t>
            </a:r>
            <a:r>
              <a:rPr lang="ru-RU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(дерево ценно плодами)</a:t>
            </a:r>
            <a:endParaRPr lang="ru-RU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435608" y="1772816"/>
            <a:ext cx="7498080" cy="4475584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Сабактын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максаты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Макалдар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аркылуу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тил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жатыктырып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которууга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машыгат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Жемиштерди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</a:t>
            </a:r>
            <a:r>
              <a:rPr lang="ky-KG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ү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ky-KG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тт</a:t>
            </a:r>
            <a:r>
              <a:rPr lang="ky-KG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п, с</a:t>
            </a:r>
            <a:r>
              <a:rPr lang="ky-KG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байлыгы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y-KG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ky-KG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т,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оозеки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кебинде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колдоно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алат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Жакшы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</a:t>
            </a:r>
            <a:r>
              <a:rPr lang="ky-KG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рг</a:t>
            </a:r>
            <a:r>
              <a:rPr lang="ky-KG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н,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жаман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</a:t>
            </a:r>
            <a:r>
              <a:rPr lang="ky-KG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рг</a:t>
            </a:r>
            <a:r>
              <a:rPr lang="ky-KG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жемиштери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ж</a:t>
            </a:r>
            <a:r>
              <a:rPr lang="ky-KG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ky-KG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ү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нд</a:t>
            </a:r>
            <a:r>
              <a:rPr lang="ky-KG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а</a:t>
            </a:r>
            <a:r>
              <a:rPr lang="ky-KG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ӊ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гемелеп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байланыштуу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кеби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y-KG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ky-KG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т. 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Текст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боюнча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суроого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жооп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аркылуу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y-KG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 ой-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пикирин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айтууга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y-KG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ү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йр</a:t>
            </a:r>
            <a:r>
              <a:rPr lang="ky-KG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ky-KG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т.</a:t>
            </a:r>
            <a:endParaRPr lang="en-US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3947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рукты.avi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260648"/>
            <a:ext cx="8712968" cy="5905202"/>
          </a:xfrm>
        </p:spPr>
      </p:pic>
    </p:spTree>
    <p:extLst>
      <p:ext uri="{BB962C8B-B14F-4D97-AF65-F5344CB8AC3E}">
        <p14:creationId xmlns:p14="http://schemas.microsoft.com/office/powerpoint/2010/main" val="220497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 err="1">
                <a:solidFill>
                  <a:srgbClr val="00B050"/>
                </a:solidFill>
              </a:rPr>
              <a:t>Тапшырманы</a:t>
            </a:r>
            <a:r>
              <a:rPr lang="ru-RU" sz="4400" b="1" dirty="0">
                <a:solidFill>
                  <a:srgbClr val="00B050"/>
                </a:solidFill>
              </a:rPr>
              <a:t> </a:t>
            </a:r>
            <a:r>
              <a:rPr lang="ru-RU" sz="4400" b="1" dirty="0" err="1">
                <a:solidFill>
                  <a:srgbClr val="00B050"/>
                </a:solidFill>
              </a:rPr>
              <a:t>текшеребиз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Жаттаган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</a:t>
            </a:r>
            <a:r>
              <a:rPr lang="ky-KG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зд</a:t>
            </a:r>
            <a:r>
              <a:rPr lang="ky-KG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рд</a:t>
            </a:r>
            <a:r>
              <a:rPr lang="ky-KG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ү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айтабыз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Алар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менен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</a:t>
            </a:r>
            <a:r>
              <a:rPr lang="ky-KG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айкаштарын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т</a:t>
            </a:r>
            <a:r>
              <a:rPr lang="ky-KG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ү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ky-KG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ky-KG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ү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Жемиш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багы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тексттинде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эмне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ж</a:t>
            </a:r>
            <a:r>
              <a:rPr lang="ky-KG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ky-KG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ү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нд</a:t>
            </a:r>
            <a:r>
              <a:rPr lang="ky-KG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айтылган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y-KG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тк</a:t>
            </a:r>
            <a:r>
              <a:rPr lang="ky-KG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сабакта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кайсы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макал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менен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таанышты</a:t>
            </a:r>
            <a:r>
              <a:rPr lang="ky-KG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ӊ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ар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Ал макал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эмне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ж</a:t>
            </a:r>
            <a:r>
              <a:rPr lang="ky-KG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ky-KG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ү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нд</a:t>
            </a:r>
            <a:r>
              <a:rPr lang="ky-KG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экен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763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Ширин, </a:t>
            </a:r>
            <a:r>
              <a:rPr lang="ru-RU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бышкан</a:t>
            </a: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тоголок</a:t>
            </a: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ky-KG" sz="3600" b="1" dirty="0"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ү</a:t>
            </a:r>
            <a:r>
              <a:rPr lang="ru-RU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йр</a:t>
            </a:r>
            <a:r>
              <a:rPr lang="ky-KG" sz="3600" b="1" dirty="0"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ү</a:t>
            </a: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кызыл</a:t>
            </a: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ky-KG" sz="31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sz="31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ky-KG" sz="3100" b="1" dirty="0" smtClean="0"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ү</a:t>
            </a:r>
            <a:r>
              <a:rPr lang="ru-RU" sz="31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лж</a:t>
            </a:r>
            <a:r>
              <a:rPr lang="ky-KG" sz="3100" b="1" dirty="0" smtClean="0"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ү</a:t>
            </a:r>
            <a:r>
              <a:rPr lang="ru-RU" sz="31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сары</a:t>
            </a: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таттуу</a:t>
            </a: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кычкыл</a:t>
            </a: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даамдуу</a:t>
            </a: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 descr="http://ru.sport.korupciya.com/wp-content/uploads/2016/08/1446994035_04_apples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76872"/>
            <a:ext cx="1656184" cy="140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img1.liveinternet.ru/images/attach/b/4/104/56/104056323_edaklipart25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45" y="2060848"/>
            <a:ext cx="1575435" cy="1674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bipbap.ru/wp-content/uploads/2017/11/198669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276872"/>
            <a:ext cx="1800984" cy="145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agrosale.uz/uploads/product/1950/l_4f5038f3fca647d08bb985f0430c18a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933056"/>
            <a:ext cx="2016224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vserastenija.ru/wp-content/uploads/2018/07/Kostochki-abrikosa-polza-i-vred-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662" y="3807188"/>
            <a:ext cx="2032635" cy="1565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3456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Жа</a:t>
            </a:r>
            <a:r>
              <a:rPr lang="ky-KG" b="1" dirty="0"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ӊ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ы с</a:t>
            </a:r>
            <a:r>
              <a:rPr lang="ky-KG" b="1" dirty="0"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зд</a:t>
            </a:r>
            <a:r>
              <a:rPr lang="ky-KG" b="1" dirty="0" smtClean="0"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Дарак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дерево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Адам –человек </a:t>
            </a:r>
          </a:p>
          <a:p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Шумкар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–орёл </a:t>
            </a:r>
          </a:p>
          <a:p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Акыл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ум</a:t>
            </a:r>
          </a:p>
          <a:p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Учуу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полёт </a:t>
            </a:r>
          </a:p>
          <a:p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Таануу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признание 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448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Макалдар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менен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таанышабыз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Дарак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жемишинен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таанылат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Адам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акылынан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таанылат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Шумкар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учушунан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таанылат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 труда нет отдыха.</a:t>
            </a:r>
            <a:b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 труда нет плода.</a:t>
            </a:r>
            <a:b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 ученья, без труда и жизнь негодна никуда.</a:t>
            </a:r>
          </a:p>
        </p:txBody>
      </p:sp>
    </p:spTree>
    <p:extLst>
      <p:ext uri="{BB962C8B-B14F-4D97-AF65-F5344CB8AC3E}">
        <p14:creationId xmlns:p14="http://schemas.microsoft.com/office/powerpoint/2010/main" val="3922524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КИТЕП МЕНЕН ИШТЕЙБИЗ 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05027" y="1524000"/>
            <a:ext cx="3443037" cy="4664075"/>
          </a:xfrm>
          <a:prstGeom prst="rect">
            <a:avLst/>
          </a:prstGeom>
        </p:spPr>
      </p:pic>
      <p:pic>
        <p:nvPicPr>
          <p:cNvPr id="8" name="Объект 7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69015" y="1524000"/>
            <a:ext cx="3323465" cy="466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39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Тапшырма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Дептер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47- 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бет</a:t>
            </a:r>
          </a:p>
          <a:p>
            <a:endParaRPr lang="ru-RU" dirty="0"/>
          </a:p>
        </p:txBody>
      </p:sp>
      <p:pic>
        <p:nvPicPr>
          <p:cNvPr id="4" name="Рисунок 3" descr="http://st.depositphotos.com/1001009/3088/v/950/depositphotos_30881693-stock-illustration-schoolboy-with-homework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20888"/>
            <a:ext cx="4608512" cy="3312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7876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77</TotalTime>
  <Words>210</Words>
  <Application>Microsoft Office PowerPoint</Application>
  <PresentationFormat>Экран (4:3)</PresentationFormat>
  <Paragraphs>27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Corbel</vt:lpstr>
      <vt:lpstr>Gill Sans MT</vt:lpstr>
      <vt:lpstr>Times New Roman</vt:lpstr>
      <vt:lpstr>Verdana</vt:lpstr>
      <vt:lpstr>Wingdings 2</vt:lpstr>
      <vt:lpstr>Солнцестояние</vt:lpstr>
      <vt:lpstr>Кыргыз тили, 2- класс Сабактын темасы : Дарак жемиши менен баалуу   (дерево ценно плодами)</vt:lpstr>
      <vt:lpstr>Презентация PowerPoint</vt:lpstr>
      <vt:lpstr>Тапшырманы текшеребиз</vt:lpstr>
      <vt:lpstr>Ширин, бышкан, тоголок, сүйрү, кызыл,  көгүлжүм, сары, таттуу, кычкыл, даамдуу </vt:lpstr>
      <vt:lpstr>Жаӊы сөздөр</vt:lpstr>
      <vt:lpstr>Макалдар менен таанышабыз</vt:lpstr>
      <vt:lpstr>КИТЕП МЕНЕН ИШТЕЙБИЗ </vt:lpstr>
      <vt:lpstr>Тапшырма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Кыргыз тили, 2- класс Сабактын темасы : Дарак жемиши менен баалуу   (дерево ценно плодами)</dc:title>
  <dc:creator>home</dc:creator>
  <cp:lastModifiedBy>User</cp:lastModifiedBy>
  <cp:revision>7</cp:revision>
  <dcterms:created xsi:type="dcterms:W3CDTF">2020-04-15T12:13:30Z</dcterms:created>
  <dcterms:modified xsi:type="dcterms:W3CDTF">2020-04-16T00:26:53Z</dcterms:modified>
</cp:coreProperties>
</file>