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0B41-4897-4F74-9EDD-A663AFBC492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4012-E740-4C7E-8E24-FC8D1A33A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0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0B41-4897-4F74-9EDD-A663AFBC492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4012-E740-4C7E-8E24-FC8D1A33A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50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0B41-4897-4F74-9EDD-A663AFBC492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4012-E740-4C7E-8E24-FC8D1A33A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84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0B41-4897-4F74-9EDD-A663AFBC492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4012-E740-4C7E-8E24-FC8D1A33A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0B41-4897-4F74-9EDD-A663AFBC492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4012-E740-4C7E-8E24-FC8D1A33A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845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0B41-4897-4F74-9EDD-A663AFBC492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4012-E740-4C7E-8E24-FC8D1A33A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77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0B41-4897-4F74-9EDD-A663AFBC492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4012-E740-4C7E-8E24-FC8D1A33A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0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0B41-4897-4F74-9EDD-A663AFBC492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4012-E740-4C7E-8E24-FC8D1A33A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430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0B41-4897-4F74-9EDD-A663AFBC492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4012-E740-4C7E-8E24-FC8D1A33A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67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0B41-4897-4F74-9EDD-A663AFBC492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4012-E740-4C7E-8E24-FC8D1A33A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6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0B41-4897-4F74-9EDD-A663AFBC492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4012-E740-4C7E-8E24-FC8D1A33A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00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50B41-4897-4F74-9EDD-A663AFBC492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44012-E740-4C7E-8E24-FC8D1A33A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11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657737"/>
          </a:xfrm>
        </p:spPr>
        <p:txBody>
          <a:bodyPr>
            <a:normAutofit fontScale="90000"/>
          </a:bodyPr>
          <a:lstStyle/>
          <a:p>
            <a:r>
              <a:rPr lang="ky-KG" sz="6000" b="1" dirty="0" smtClean="0">
                <a:solidFill>
                  <a:srgbClr val="FF0000"/>
                </a:solidFill>
              </a:rPr>
              <a:t>Кыргыз тили 4- класс</a:t>
            </a:r>
            <a:r>
              <a:rPr lang="ky-KG" dirty="0" smtClean="0"/>
              <a:t/>
            </a:r>
            <a:br>
              <a:rPr lang="ky-KG" dirty="0" smtClean="0"/>
            </a:br>
            <a:r>
              <a:rPr lang="ky-KG" b="1" dirty="0" smtClean="0">
                <a:solidFill>
                  <a:srgbClr val="002060"/>
                </a:solidFill>
              </a:rPr>
              <a:t>Мугалим: Карабаева Г.Т. </a:t>
            </a:r>
            <a:r>
              <a:rPr lang="ky-KG" dirty="0" smtClean="0"/>
              <a:t/>
            </a:r>
            <a:br>
              <a:rPr lang="ky-KG" dirty="0" smtClean="0"/>
            </a:br>
            <a:r>
              <a:rPr lang="ky-KG" sz="5300" b="1" dirty="0" smtClean="0">
                <a:solidFill>
                  <a:srgbClr val="7030A0"/>
                </a:solidFill>
              </a:rPr>
              <a:t>Сабактын темасы: Дарыканада </a:t>
            </a:r>
            <a:r>
              <a:rPr lang="ky-KG" b="1" dirty="0" smtClean="0">
                <a:solidFill>
                  <a:srgbClr val="7030A0"/>
                </a:solidFill>
              </a:rPr>
              <a:t>( в аптеке)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64829"/>
            <a:ext cx="4818993" cy="371948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64828"/>
            <a:ext cx="4916214" cy="39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48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0221" y="3140349"/>
            <a:ext cx="9144000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89" y="58723"/>
            <a:ext cx="12192000" cy="308162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ky-KG" sz="3900" b="1" dirty="0" smtClean="0">
                <a:solidFill>
                  <a:srgbClr val="C00000"/>
                </a:solidFill>
              </a:rPr>
              <a:t>1- көнүгүү, 134 – бет. Окуп, эстеп калгыла. </a:t>
            </a:r>
          </a:p>
          <a:p>
            <a:pPr algn="l"/>
            <a:r>
              <a:rPr lang="ky-KG" sz="3200" b="1" dirty="0" smtClean="0">
                <a:solidFill>
                  <a:srgbClr val="7030A0"/>
                </a:solidFill>
              </a:rPr>
              <a:t>Бир күндө үч маал – </a:t>
            </a:r>
            <a:r>
              <a:rPr lang="ky-KG" sz="3200" b="1" dirty="0" smtClean="0">
                <a:solidFill>
                  <a:srgbClr val="0070C0"/>
                </a:solidFill>
              </a:rPr>
              <a:t>в день три раза</a:t>
            </a:r>
          </a:p>
          <a:p>
            <a:pPr algn="l"/>
            <a:r>
              <a:rPr lang="ky-KG" sz="3200" b="1" dirty="0" smtClean="0">
                <a:solidFill>
                  <a:srgbClr val="7030A0"/>
                </a:solidFill>
              </a:rPr>
              <a:t>Эртең менен – </a:t>
            </a:r>
            <a:r>
              <a:rPr lang="ky-KG" sz="3200" b="1" dirty="0" smtClean="0">
                <a:solidFill>
                  <a:srgbClr val="0070C0"/>
                </a:solidFill>
              </a:rPr>
              <a:t>утром</a:t>
            </a:r>
            <a:r>
              <a:rPr lang="ky-KG" sz="3200" b="1" dirty="0" smtClean="0">
                <a:solidFill>
                  <a:srgbClr val="7030A0"/>
                </a:solidFill>
              </a:rPr>
              <a:t> ,түштө - </a:t>
            </a:r>
            <a:r>
              <a:rPr lang="ky-KG" sz="3200" b="1" dirty="0" smtClean="0">
                <a:solidFill>
                  <a:srgbClr val="0070C0"/>
                </a:solidFill>
              </a:rPr>
              <a:t>в обед </a:t>
            </a:r>
            <a:r>
              <a:rPr lang="ky-KG" sz="3200" b="1" dirty="0" smtClean="0">
                <a:solidFill>
                  <a:srgbClr val="7030A0"/>
                </a:solidFill>
              </a:rPr>
              <a:t>, кечинде – </a:t>
            </a:r>
            <a:r>
              <a:rPr lang="ky-KG" sz="3200" b="1" dirty="0" smtClean="0">
                <a:solidFill>
                  <a:srgbClr val="0070C0"/>
                </a:solidFill>
              </a:rPr>
              <a:t>вечером.</a:t>
            </a:r>
          </a:p>
          <a:p>
            <a:pPr algn="l"/>
            <a:r>
              <a:rPr lang="ky-KG" sz="3200" b="1" dirty="0" smtClean="0">
                <a:solidFill>
                  <a:srgbClr val="7030A0"/>
                </a:solidFill>
              </a:rPr>
              <a:t>Эти ысыгандын дарысы – </a:t>
            </a:r>
            <a:r>
              <a:rPr lang="ky-KG" sz="3200" b="1" dirty="0" smtClean="0">
                <a:solidFill>
                  <a:srgbClr val="0070C0"/>
                </a:solidFill>
              </a:rPr>
              <a:t>лекарство от лихорадки</a:t>
            </a:r>
          </a:p>
          <a:p>
            <a:pPr algn="l"/>
            <a:r>
              <a:rPr lang="ky-KG" sz="3200" b="1" dirty="0" smtClean="0">
                <a:solidFill>
                  <a:srgbClr val="7030A0"/>
                </a:solidFill>
              </a:rPr>
              <a:t>Температура болгондо  иче турган дары- </a:t>
            </a:r>
            <a:r>
              <a:rPr lang="ky-KG" sz="3200" b="1" dirty="0" smtClean="0">
                <a:solidFill>
                  <a:srgbClr val="0070C0"/>
                </a:solidFill>
              </a:rPr>
              <a:t>таблетки от температуры</a:t>
            </a:r>
          </a:p>
          <a:p>
            <a:pPr algn="l"/>
            <a:r>
              <a:rPr lang="ky-KG" sz="3200" b="1" dirty="0" smtClean="0">
                <a:solidFill>
                  <a:srgbClr val="7030A0"/>
                </a:solidFill>
              </a:rPr>
              <a:t>Тамакка чейин – </a:t>
            </a:r>
            <a:r>
              <a:rPr lang="ky-KG" sz="3200" b="1" dirty="0" smtClean="0">
                <a:solidFill>
                  <a:srgbClr val="0070C0"/>
                </a:solidFill>
              </a:rPr>
              <a:t>до еды,  </a:t>
            </a:r>
            <a:r>
              <a:rPr lang="ky-KG" sz="3200" b="1" dirty="0" smtClean="0">
                <a:solidFill>
                  <a:srgbClr val="7030A0"/>
                </a:solidFill>
              </a:rPr>
              <a:t>ач карын – </a:t>
            </a:r>
            <a:r>
              <a:rPr lang="ky-KG" sz="3200" b="1" dirty="0" smtClean="0">
                <a:solidFill>
                  <a:srgbClr val="0070C0"/>
                </a:solidFill>
              </a:rPr>
              <a:t>на голодный желудок</a:t>
            </a:r>
          </a:p>
          <a:p>
            <a:pPr algn="l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20" y="3140349"/>
            <a:ext cx="10550603" cy="356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2238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y-KG" sz="6000" b="1" dirty="0" smtClean="0">
                <a:solidFill>
                  <a:srgbClr val="C00000"/>
                </a:solidFill>
              </a:rPr>
              <a:t>2 – көнүгүү, 134 – бет. Диологду ролдошуп окугула.</a:t>
            </a:r>
            <a:endParaRPr lang="ru-RU" sz="6000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952" y="1844565"/>
            <a:ext cx="4508937" cy="4351283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83" y="1934893"/>
            <a:ext cx="5497322" cy="516628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556" y="2680138"/>
            <a:ext cx="3644058" cy="402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42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b="1" dirty="0" smtClean="0">
                <a:solidFill>
                  <a:srgbClr val="0070C0"/>
                </a:solidFill>
              </a:rPr>
              <a:t>4- көнүгүү, 135 – бет.Сөздөрдүн синонимдерин жазгыла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y-KG" b="1" dirty="0" smtClean="0">
                <a:solidFill>
                  <a:srgbClr val="FF0000"/>
                </a:solidFill>
              </a:rPr>
              <a:t>Тыңшап көрдү </a:t>
            </a:r>
            <a:r>
              <a:rPr lang="ky-KG" dirty="0" smtClean="0"/>
              <a:t>– </a:t>
            </a:r>
            <a:r>
              <a:rPr lang="ky-KG" b="1" dirty="0" smtClean="0">
                <a:solidFill>
                  <a:srgbClr val="002060"/>
                </a:solidFill>
              </a:rPr>
              <a:t>угуп көрдү</a:t>
            </a:r>
          </a:p>
          <a:p>
            <a:r>
              <a:rPr lang="ky-KG" dirty="0" smtClean="0">
                <a:solidFill>
                  <a:srgbClr val="FF0000"/>
                </a:solidFill>
              </a:rPr>
              <a:t>Врач</a:t>
            </a:r>
            <a:r>
              <a:rPr lang="ky-KG" dirty="0" smtClean="0"/>
              <a:t> –</a:t>
            </a:r>
            <a:r>
              <a:rPr lang="ky-KG" b="1" dirty="0" smtClean="0">
                <a:solidFill>
                  <a:srgbClr val="002060"/>
                </a:solidFill>
              </a:rPr>
              <a:t>дарыгер –доктур</a:t>
            </a:r>
          </a:p>
          <a:p>
            <a:r>
              <a:rPr lang="ky-KG" b="1" dirty="0" smtClean="0">
                <a:solidFill>
                  <a:srgbClr val="FF0000"/>
                </a:solidFill>
              </a:rPr>
              <a:t>Грипп</a:t>
            </a:r>
            <a:r>
              <a:rPr lang="ky-KG" dirty="0" smtClean="0"/>
              <a:t> – </a:t>
            </a:r>
            <a:r>
              <a:rPr lang="ky-KG" b="1" dirty="0" smtClean="0">
                <a:solidFill>
                  <a:srgbClr val="002060"/>
                </a:solidFill>
              </a:rPr>
              <a:t>сасык тумоо</a:t>
            </a:r>
          </a:p>
          <a:p>
            <a:r>
              <a:rPr lang="ky-KG" b="1" dirty="0" smtClean="0">
                <a:solidFill>
                  <a:srgbClr val="FF0000"/>
                </a:solidFill>
              </a:rPr>
              <a:t>Бат</a:t>
            </a:r>
            <a:r>
              <a:rPr lang="ky-KG" dirty="0" smtClean="0"/>
              <a:t> – </a:t>
            </a:r>
            <a:r>
              <a:rPr lang="ky-KG" b="1" dirty="0" smtClean="0">
                <a:solidFill>
                  <a:srgbClr val="002060"/>
                </a:solidFill>
              </a:rPr>
              <a:t>тез</a:t>
            </a:r>
          </a:p>
          <a:p>
            <a:r>
              <a:rPr lang="ky-KG" b="1" dirty="0" smtClean="0">
                <a:solidFill>
                  <a:srgbClr val="FF0000"/>
                </a:solidFill>
              </a:rPr>
              <a:t>Температурасы жогору </a:t>
            </a:r>
            <a:r>
              <a:rPr lang="ky-KG" dirty="0" smtClean="0"/>
              <a:t>– </a:t>
            </a:r>
            <a:r>
              <a:rPr lang="ky-KG" b="1" dirty="0" smtClean="0">
                <a:solidFill>
                  <a:srgbClr val="002060"/>
                </a:solidFill>
              </a:rPr>
              <a:t>дене табы жогору</a:t>
            </a:r>
          </a:p>
          <a:p>
            <a:r>
              <a:rPr lang="ky-KG" b="1" dirty="0" smtClean="0">
                <a:solidFill>
                  <a:srgbClr val="FF0000"/>
                </a:solidFill>
              </a:rPr>
              <a:t>Ач карын </a:t>
            </a:r>
            <a:r>
              <a:rPr lang="ky-KG" dirty="0" smtClean="0"/>
              <a:t>– </a:t>
            </a:r>
            <a:r>
              <a:rPr lang="ky-KG" b="1" dirty="0" smtClean="0">
                <a:solidFill>
                  <a:srgbClr val="002060"/>
                </a:solidFill>
              </a:rPr>
              <a:t>ачка</a:t>
            </a:r>
          </a:p>
          <a:p>
            <a:r>
              <a:rPr lang="ky-KG" b="1" dirty="0" smtClean="0">
                <a:solidFill>
                  <a:srgbClr val="FF0000"/>
                </a:solidFill>
              </a:rPr>
              <a:t>Үч жолу </a:t>
            </a:r>
            <a:r>
              <a:rPr lang="ky-KG" dirty="0" smtClean="0"/>
              <a:t>– </a:t>
            </a:r>
            <a:r>
              <a:rPr lang="ky-KG" b="1" dirty="0" smtClean="0">
                <a:solidFill>
                  <a:srgbClr val="002060"/>
                </a:solidFill>
              </a:rPr>
              <a:t>үч маал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38" y="1455200"/>
            <a:ext cx="3817685" cy="233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988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b="1" dirty="0" smtClean="0">
                <a:solidFill>
                  <a:srgbClr val="FF0000"/>
                </a:solidFill>
              </a:rPr>
              <a:t>Үйгө тапшырма: 2 – көн.134 – бет.</a:t>
            </a:r>
            <a:r>
              <a:rPr lang="ky-KG" dirty="0" smtClean="0"/>
              <a:t/>
            </a:r>
            <a:br>
              <a:rPr lang="ky-KG" dirty="0" smtClean="0"/>
            </a:br>
            <a:r>
              <a:rPr lang="ky-KG" b="1" dirty="0" smtClean="0">
                <a:solidFill>
                  <a:srgbClr val="002060"/>
                </a:solidFill>
              </a:rPr>
              <a:t>Диологду ролдошуп окугула.</a:t>
            </a:r>
            <a:r>
              <a:rPr lang="ky-KG" dirty="0" smtClean="0"/>
              <a:t/>
            </a:r>
            <a:br>
              <a:rPr lang="ky-KG" dirty="0" smtClean="0"/>
            </a:br>
            <a:r>
              <a:rPr lang="ky-KG" b="1" dirty="0" smtClean="0">
                <a:solidFill>
                  <a:srgbClr val="7030A0"/>
                </a:solidFill>
              </a:rPr>
              <a:t>Көңүл бурганыңарга ыракмат!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860331"/>
            <a:ext cx="11020097" cy="4997669"/>
          </a:xfrm>
        </p:spPr>
      </p:pic>
    </p:spTree>
    <p:extLst>
      <p:ext uri="{BB962C8B-B14F-4D97-AF65-F5344CB8AC3E}">
        <p14:creationId xmlns:p14="http://schemas.microsoft.com/office/powerpoint/2010/main" val="38507005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127</Words>
  <Application>Microsoft Office PowerPoint</Application>
  <PresentationFormat>Широкоэкранный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Кыргыз тили 4- класс Мугалим: Карабаева Г.Т.  Сабактын темасы: Дарыканада ( в аптеке)</vt:lpstr>
      <vt:lpstr>Презентация PowerPoint</vt:lpstr>
      <vt:lpstr>2 – көнүгүү, 134 – бет. Диологду ролдошуп окугула.</vt:lpstr>
      <vt:lpstr>4- көнүгүү, 135 – бет.Сөздөрдүн синонимдерин жазгыла</vt:lpstr>
      <vt:lpstr>Үйгө тапшырма: 2 – көн.134 – бет. Диологду ролдошуп окугула. Көңүл бурганыңарга ыракмат!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Кыргыз тили 4- класс Мугалим: Карабаева Г.Т.  Сабактын темасы: Дарыканада ( в аптеке)</dc:title>
  <dc:creator>user</dc:creator>
  <cp:lastModifiedBy>user</cp:lastModifiedBy>
  <cp:revision>6</cp:revision>
  <dcterms:created xsi:type="dcterms:W3CDTF">2020-04-15T08:40:10Z</dcterms:created>
  <dcterms:modified xsi:type="dcterms:W3CDTF">2020-04-15T09:29:10Z</dcterms:modified>
</cp:coreProperties>
</file>