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C1784E7-51D7-4532-82FD-131C3937118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11F184-7A29-4FBE-B4C3-EA5B94BC8A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Сабактын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темасы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рм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Максаты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сыналгыдан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рс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сабактан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алган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билимин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бышыкташат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тилинде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сабаттуу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жазууга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машыгышат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Оозеки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кебинде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рм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колдонушат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Таза ж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тарбияланышат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тили ,9-А,Б,В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класстар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сабак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платформасында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y-KG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0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кс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суроолорун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беришет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рм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катышытырып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оозеки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мисал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келтилтиришет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йл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Zoom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доска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ына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жазышат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кетирилген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каталарды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ӊ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дошот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127- к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Дептерге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рм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астын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сызышат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йл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кайсы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 т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тургандыгын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айтышат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Алган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билимин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бышыктоо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6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&amp; 23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эске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тутуу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128-к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Тапшырма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мультиурок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платформасында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аткарылат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тапшырма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vlichnyj-kabinet.ru/wp-content/uploads/2019/10/lichnyy-kabinet-multiuro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73016"/>
            <a:ext cx="3019425" cy="2012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826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203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Candara</vt:lpstr>
      <vt:lpstr>Symbol</vt:lpstr>
      <vt:lpstr>Times New Roman</vt:lpstr>
      <vt:lpstr>Волна</vt:lpstr>
      <vt:lpstr>Кыргыз тили ,9-А,Б,В класстар сабак Zoom платформасында өтүлөт</vt:lpstr>
      <vt:lpstr>Алган билимин бышыктоо</vt:lpstr>
      <vt:lpstr>Үйгө  тапшырма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Кыргыз тили ,9-А,Б,В класстар</dc:title>
  <dc:creator>home</dc:creator>
  <cp:lastModifiedBy>Пользователь</cp:lastModifiedBy>
  <cp:revision>5</cp:revision>
  <dcterms:created xsi:type="dcterms:W3CDTF">2020-04-08T04:19:17Z</dcterms:created>
  <dcterms:modified xsi:type="dcterms:W3CDTF">2020-04-08T13:54:58Z</dcterms:modified>
</cp:coreProperties>
</file>