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74" r:id="rId13"/>
    <p:sldId id="273" r:id="rId14"/>
    <p:sldId id="270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FXYUfbZ5ec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396980"/>
            <a:ext cx="10782300" cy="3352800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002060"/>
                </a:solidFill>
              </a:rPr>
              <a:t>Методы регистрации и наблюдения элементарных частиц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Физика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9 класс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58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9" y="229077"/>
            <a:ext cx="10772775" cy="1658198"/>
          </a:xfrm>
        </p:spPr>
        <p:txBody>
          <a:bodyPr/>
          <a:lstStyle/>
          <a:p>
            <a:r>
              <a:rPr lang="ru-RU" dirty="0" smtClean="0"/>
              <a:t>Газоразрядный счётчик Гейгера</a:t>
            </a:r>
            <a:endParaRPr lang="ru-RU" dirty="0"/>
          </a:p>
        </p:txBody>
      </p:sp>
      <p:pic>
        <p:nvPicPr>
          <p:cNvPr id="1026" name="Picture 2" descr="https://www.equipnet.ru/netcat_files/userfiles/52079/Informatsionnyie_stati/Schetchik_Geygera/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26" y="1887275"/>
            <a:ext cx="7560804" cy="42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1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9" y="0"/>
            <a:ext cx="10772775" cy="1184856"/>
          </a:xfrm>
        </p:spPr>
        <p:txBody>
          <a:bodyPr/>
          <a:lstStyle/>
          <a:p>
            <a:pPr algn="ctr"/>
            <a:r>
              <a:rPr lang="ru-RU" dirty="0" smtClean="0"/>
              <a:t>Камера Вильсона</a:t>
            </a:r>
            <a:endParaRPr lang="ru-RU" dirty="0"/>
          </a:p>
        </p:txBody>
      </p:sp>
      <p:pic>
        <p:nvPicPr>
          <p:cNvPr id="2050" name="Picture 2" descr="http://900igr.net/up/datas/87761/0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1" y="914398"/>
            <a:ext cx="7366827" cy="55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2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13" y="128788"/>
            <a:ext cx="10772775" cy="115317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Метод толстослойных фотоэмульсий</a:t>
            </a:r>
            <a:endParaRPr lang="ru-RU" sz="4000" dirty="0"/>
          </a:p>
        </p:txBody>
      </p:sp>
      <p:pic>
        <p:nvPicPr>
          <p:cNvPr id="4098" name="Picture 2" descr="https://ds03.infourok.ru/uploads/ex/043e/0001ec85-37655723/1/img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1" y="705377"/>
            <a:ext cx="7795138" cy="584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11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165" y="0"/>
            <a:ext cx="10779215" cy="1084568"/>
          </a:xfrm>
        </p:spPr>
        <p:txBody>
          <a:bodyPr/>
          <a:lstStyle/>
          <a:p>
            <a:pPr algn="ctr"/>
            <a:r>
              <a:rPr lang="ru-RU" dirty="0" smtClean="0"/>
              <a:t>Пузырьковая камера</a:t>
            </a:r>
            <a:endParaRPr lang="ru-RU" dirty="0"/>
          </a:p>
        </p:txBody>
      </p:sp>
      <p:pic>
        <p:nvPicPr>
          <p:cNvPr id="3074" name="Picture 2" descr="https://fsd.kopilkaurokov.ru/uploads/user_file_560d08abbec22/img_user_file_560d08abbec22_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6" y="1084567"/>
            <a:ext cx="7250806" cy="54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70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1043190"/>
            <a:ext cx="10753725" cy="47346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Прочитайте внимательно параграф 58 учебника.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Рассмотрите таблицу, которую я для вас составила и перепишите её в тетрадь, исправив предварительно мои ошибки.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Обратите внимание: В таблице фактических ошибок нет. Я просто поменяла местами некоторые характеристики методов. Будьте внимательны!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Ваша основная задача, переписывая таблицу в тетрадь, или приклеивая ее после распечатки, вернуть все характеристики на свои места.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Также обращаю ваше внимание на то, что каждая ячейка таблицы пронумерована. Эта нумерация понадобится вам в конце урока.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697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6496"/>
            <a:ext cx="944880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38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27" y="0"/>
            <a:ext cx="9156053" cy="68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1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426720"/>
            <a:ext cx="11043919" cy="55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5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149895"/>
            <a:ext cx="8554720" cy="67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3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1"/>
            <a:ext cx="810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0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на уроке мы: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вспомним и закрепим материал по теме «Радиоактивные превращения»;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познакомимся с методами регистрации и наблюдения элементарных частиц;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настроимся на лабораторную работу, которая будет на следующем уроке.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373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Начнём наш урок!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Сразу хочу вас предупредить, что в сегодняшнем уроке задания-вопросы будут встречаться на всём протяжении текста. Они будут выделены особым образом. Самые внимательные из вас смогут найти все вопросы, ответить на них, заполнить специальную форму ответов (в конце текста), и  получить оценку.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Как? Подробно об этом ниже!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140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Повторение и закрепление ранее изученного материала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вспомним, что радиоактивность является одним из доказательств сложного строения атома.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конечно, уже очень хорошо разобрались с предыдущим учебным материалом, и теперь обязательно справитесь со следующим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заданием: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7429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62561"/>
            <a:ext cx="10772775" cy="79248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внимательно следующий ниже предложения, в места пропусков вставьте необходимые слова.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178560"/>
            <a:ext cx="10753725" cy="5496560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Когда-то давно атом считался … 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Однако в конце XIX века учеными были обнаружены частицы, входящие в состав атома. К ним относятся ………………….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определено, что атом состоит из …, которое в свою очередь состоит из … и …, вокруг которого вращаются …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Атомный номер в периодической таблице показывает число ….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Изотопы – это атомы одного и того же …, которые имеют одинаковое количество … и …, но разное количество …  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Атомный номер изотопов одного и того же сорта одинаковый, ведь число … остается то же самое. Но меняется массовое число – так как … добавляют массу атому.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мы знаем, что в результате альфа-распада из ядра вылетает …, и порядковый номер дочернего ядра … на 2 единицы.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бета- распада из материнского ядра вылетает …, и порядковый номер ядра … на 1 клетку …  к … периодической системы.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08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590" y="528320"/>
            <a:ext cx="10392791" cy="75184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Приступим к изучению новой темы.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1280160"/>
            <a:ext cx="10753725" cy="530352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уже знаете, изучить, а тем более рассмотреть атом изнутри крайне трудно. Ведь размеры атома малы (10</a:t>
            </a:r>
            <a:r>
              <a:rPr lang="ru-RU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-10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м), а размеры атомного ядра еще меньше (10</a:t>
            </a:r>
            <a:r>
              <a:rPr lang="ru-RU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-15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м).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для регистрации и изучения элементарных частиц используют особые методы, основанные в большинстве случаев на выведении какой-то системы из стабильного состояния.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Приборы для регистрации процессов взаимодействия элементарных частиц — представляют собой  сложные макроскопические системы, которые могут находиться в неустойчивом состоянии. Если в такой прибор попадает элементарная  частица, она  вызывает небольшое возмущение, в результате которого начинается процесс перехода системы в новое, более устойчивое состояние. Этот процесс позволяет регистрировать частицу. Использование того или иного метода регистрации частиц зависит от целей и условий эксперимента.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698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6" y="2905760"/>
            <a:ext cx="10772775" cy="2872105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Почему? Ответ на этот вопрос вы сможете найти в начале параграфа 58 (стр. 189). 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</a:t>
            </a: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мой вопрос в </a:t>
            </a:r>
            <a: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специальном бланке ответа в конце материала.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606" y="353483"/>
            <a:ext cx="10772775" cy="1637878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уже знакомы с методом сцинтилляций, который применялся Резерфордом в ходе опытов по рассеянию альфа-частиц. К сожалению этот метод не так хорош для того, чтобы исследовать элементарные частицы.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641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203201"/>
            <a:ext cx="10753343" cy="1503680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совершенные приборы были созданы для наблюдения элементарных частиц в начале ХХ века.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познакомимся с их работой.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693920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Посмотрите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видеоурок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ссылке: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https://youtu.be/7FXYUfbZ5ec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внимательно параграф 58 учебника.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таблицу, которую я для вас составила и перепишите её в тетрадь, исправив предварительно мои ошибки.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 внимание: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таблице фактических ошибок нет. Я просто поменяла местами некоторые характеристики методов. Будьте внимательны!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Ваша основная задача, переписывая таблицу в тетрадь, или приклеивая ее после распечатки, вернуть все характеристики на свои места.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обращаю ваше внимание на то, что каждая ячейка таблицы пронумерована. Эта нумерация понадобится вам в конце урока.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114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етоды наблюдения и регистрации элементарных частиц - Физика 11 класс #45 - Инфоуро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256" y="203200"/>
            <a:ext cx="11197304" cy="6297985"/>
          </a:xfrm>
        </p:spPr>
      </p:pic>
    </p:spTree>
    <p:extLst>
      <p:ext uri="{BB962C8B-B14F-4D97-AF65-F5344CB8AC3E}">
        <p14:creationId xmlns:p14="http://schemas.microsoft.com/office/powerpoint/2010/main" val="865128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50</TotalTime>
  <Words>593</Words>
  <Application>Microsoft Office PowerPoint</Application>
  <PresentationFormat>Широкоэкранный</PresentationFormat>
  <Paragraphs>43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Метрополия</vt:lpstr>
      <vt:lpstr>Методы регистрации и наблюдения элементарных частиц</vt:lpstr>
      <vt:lpstr>Сегодня на уроке мы: </vt:lpstr>
      <vt:lpstr>Начнём наш урок! </vt:lpstr>
      <vt:lpstr>Повторение и закрепление ранее изученного материала </vt:lpstr>
      <vt:lpstr> Прочитайте внимательно следующий ниже предложения, в места пропусков вставьте необходимые слова. </vt:lpstr>
      <vt:lpstr>Приступим к изучению новой темы. </vt:lpstr>
      <vt:lpstr>Почему? Ответ на этот вопрос вы сможете найти в начале параграфа 58 (стр. 189).  Ответьте на мой вопрос в специальном бланке ответа в конце материала. </vt:lpstr>
      <vt:lpstr> Более совершенные приборы были созданы для наблюдения элементарных частиц в начале ХХ века. Давайте познакомимся с их работой.  </vt:lpstr>
      <vt:lpstr>Презентация PowerPoint</vt:lpstr>
      <vt:lpstr>Газоразрядный счётчик Гейгера</vt:lpstr>
      <vt:lpstr>Камера Вильсона</vt:lpstr>
      <vt:lpstr>Метод толстослойных фотоэмульсий</vt:lpstr>
      <vt:lpstr>Пузырьковая камера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регистрации и наблюдения элементарных частиц</dc:title>
  <dc:creator>User</dc:creator>
  <cp:lastModifiedBy>User</cp:lastModifiedBy>
  <cp:revision>5</cp:revision>
  <dcterms:created xsi:type="dcterms:W3CDTF">2020-04-22T06:37:11Z</dcterms:created>
  <dcterms:modified xsi:type="dcterms:W3CDTF">2020-04-22T07:35:54Z</dcterms:modified>
</cp:coreProperties>
</file>