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59" r:id="rId5"/>
    <p:sldId id="262" r:id="rId6"/>
    <p:sldId id="265" r:id="rId7"/>
    <p:sldId id="268" r:id="rId8"/>
    <p:sldId id="264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0A8-992D-4CBF-BC6B-64153ACC4D3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CD34-26EB-440A-9CA2-E82643419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6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0A8-992D-4CBF-BC6B-64153ACC4D3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CD34-26EB-440A-9CA2-E82643419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0A8-992D-4CBF-BC6B-64153ACC4D3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CD34-26EB-440A-9CA2-E8264341967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268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0A8-992D-4CBF-BC6B-64153ACC4D3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CD34-26EB-440A-9CA2-E82643419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37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0A8-992D-4CBF-BC6B-64153ACC4D3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CD34-26EB-440A-9CA2-E8264341967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3922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0A8-992D-4CBF-BC6B-64153ACC4D3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CD34-26EB-440A-9CA2-E82643419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30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0A8-992D-4CBF-BC6B-64153ACC4D3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CD34-26EB-440A-9CA2-E82643419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9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0A8-992D-4CBF-BC6B-64153ACC4D3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CD34-26EB-440A-9CA2-E82643419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0A8-992D-4CBF-BC6B-64153ACC4D3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CD34-26EB-440A-9CA2-E82643419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0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0A8-992D-4CBF-BC6B-64153ACC4D3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CD34-26EB-440A-9CA2-E82643419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2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0A8-992D-4CBF-BC6B-64153ACC4D3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CD34-26EB-440A-9CA2-E82643419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0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0A8-992D-4CBF-BC6B-64153ACC4D3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CD34-26EB-440A-9CA2-E82643419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4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0A8-992D-4CBF-BC6B-64153ACC4D3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CD34-26EB-440A-9CA2-E82643419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6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0A8-992D-4CBF-BC6B-64153ACC4D3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CD34-26EB-440A-9CA2-E82643419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0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0A8-992D-4CBF-BC6B-64153ACC4D3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CD34-26EB-440A-9CA2-E82643419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4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0A8-992D-4CBF-BC6B-64153ACC4D3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CD34-26EB-440A-9CA2-E82643419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99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810A8-992D-4CBF-BC6B-64153ACC4D3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C7CD34-26EB-440A-9CA2-E82643419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6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0703"/>
            <a:ext cx="103845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ky-KG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ky-K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Сабактын темасы: </a:t>
            </a:r>
            <a:r>
              <a:rPr lang="ky-K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Ден соолук</a:t>
            </a: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95" y="2644346"/>
            <a:ext cx="4868562" cy="3407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" y="2644346"/>
            <a:ext cx="5058034" cy="34969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5414" y="-163042"/>
            <a:ext cx="81387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Кыргыз тили 4 – класс</a:t>
            </a:r>
          </a:p>
          <a:p>
            <a:pPr algn="ctr"/>
            <a:r>
              <a:rPr lang="ky-KG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Мугалим: Карабаева </a:t>
            </a:r>
            <a:r>
              <a:rPr lang="ky-KG" sz="4000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Гүлбарчын</a:t>
            </a:r>
            <a:endParaRPr lang="ru-RU" sz="4000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277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51">
        <p15:prstTrans prst="drape"/>
      </p:transition>
    </mc:Choice>
    <mc:Fallback>
      <p:transition spd="slow" advTm="60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88892"/>
            <a:ext cx="11920756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Сабактын максаты:</a:t>
            </a:r>
          </a:p>
          <a:p>
            <a:pPr algn="ctr"/>
            <a:r>
              <a:rPr lang="ky-KG" sz="40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1.Берилген текст аркылуу балдар </a:t>
            </a:r>
          </a:p>
          <a:p>
            <a:pPr algn="ctr"/>
            <a:r>
              <a:rPr lang="ky-KG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</a:t>
            </a:r>
            <a:r>
              <a:rPr lang="ky-KG" sz="40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аарлашып сүйлөө кебин өстүрөт</a:t>
            </a:r>
          </a:p>
          <a:p>
            <a:pPr algn="ctr"/>
            <a:endParaRPr lang="ky-KG" sz="4000" b="0" cap="none" spc="0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ky-KG" sz="40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2.Ден соолугу, ал- жайы тууралуу жаңы </a:t>
            </a:r>
          </a:p>
          <a:p>
            <a:pPr algn="ctr"/>
            <a:r>
              <a:rPr lang="ky-KG" sz="40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сөздөрдү оозеки кебинде колдоно алат</a:t>
            </a:r>
          </a:p>
          <a:p>
            <a:pPr algn="ctr"/>
            <a:endParaRPr lang="ky-KG" sz="4000" b="0" cap="none" spc="0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ky-KG" sz="4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3. Өз ден соолугуна кам көрүү </a:t>
            </a:r>
          </a:p>
          <a:p>
            <a:pPr algn="ctr"/>
            <a:r>
              <a:rPr lang="ky-KG" sz="4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керектигин түшунөт.</a:t>
            </a:r>
            <a:endParaRPr lang="ru-RU" sz="40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058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1892">
        <p15:prstTrans prst="curtains"/>
      </p:transition>
    </mc:Choice>
    <mc:Fallback>
      <p:transition spd="slow" advTm="118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60" y="108805"/>
            <a:ext cx="11567589" cy="66787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Жаңы сөздөр менен таанышабыз,</a:t>
            </a:r>
          </a:p>
          <a:p>
            <a:pPr algn="ctr"/>
            <a:r>
              <a:rPr lang="ky-KG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</a:t>
            </a:r>
            <a:r>
              <a:rPr lang="ky-KG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өздүгүбүзгө </a:t>
            </a:r>
            <a:r>
              <a:rPr lang="ky-KG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жазабыз</a:t>
            </a:r>
          </a:p>
          <a:p>
            <a:pPr algn="ctr"/>
            <a:r>
              <a:rPr lang="ky-KG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</a:t>
            </a:r>
            <a:r>
              <a:rPr lang="ky-KG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л-жайы</a:t>
            </a:r>
            <a:r>
              <a:rPr lang="ky-KG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-самочувствие</a:t>
            </a:r>
          </a:p>
          <a:p>
            <a:pPr algn="ctr"/>
            <a:r>
              <a:rPr lang="ky-KG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</a:t>
            </a:r>
            <a:r>
              <a:rPr lang="ky-KG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өтөлдү</a:t>
            </a:r>
            <a:r>
              <a:rPr lang="ky-KG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</a:t>
            </a:r>
            <a:r>
              <a:rPr lang="ky-KG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кашлял</a:t>
            </a:r>
            <a:endParaRPr lang="ky-KG" sz="4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ky-KG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</a:t>
            </a:r>
            <a:r>
              <a:rPr lang="ky-KG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ыйналган жок- </a:t>
            </a:r>
            <a:r>
              <a:rPr lang="ky-KG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не испытывал</a:t>
            </a:r>
          </a:p>
          <a:p>
            <a:pPr algn="ctr"/>
            <a:r>
              <a:rPr lang="ky-KG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</a:t>
            </a:r>
            <a:r>
              <a:rPr lang="ky-KG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рудностей</a:t>
            </a:r>
          </a:p>
          <a:p>
            <a:pPr algn="ctr"/>
            <a:r>
              <a:rPr lang="ky-KG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ө</a:t>
            </a:r>
            <a:r>
              <a:rPr lang="ky-KG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түлгөн</a:t>
            </a:r>
            <a:r>
              <a:rPr lang="ky-KG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пройденный</a:t>
            </a:r>
          </a:p>
          <a:p>
            <a:pPr algn="ctr"/>
            <a:r>
              <a:rPr lang="ky-KG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</a:t>
            </a:r>
            <a:r>
              <a:rPr lang="ky-KG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уук тийиптир- </a:t>
            </a:r>
            <a:r>
              <a:rPr lang="ky-KG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простудился</a:t>
            </a:r>
          </a:p>
          <a:p>
            <a:pPr algn="ctr"/>
            <a:r>
              <a:rPr lang="ky-KG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</a:t>
            </a:r>
            <a:r>
              <a:rPr lang="ky-KG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үчкүрдү</a:t>
            </a:r>
            <a:r>
              <a:rPr lang="ky-KG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– чихал</a:t>
            </a:r>
          </a:p>
          <a:p>
            <a:pPr algn="ctr"/>
            <a:r>
              <a:rPr lang="ky-KG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</a:t>
            </a:r>
            <a:r>
              <a:rPr lang="ky-KG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ти ысыды</a:t>
            </a:r>
            <a:r>
              <a:rPr lang="ky-KG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-поднялась температура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999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8578">
        <p15:prstTrans prst="prestige"/>
      </p:transition>
    </mc:Choice>
    <mc:Fallback>
      <p:transition spd="slow" advTm="185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815" y="0"/>
            <a:ext cx="8596668" cy="906162"/>
          </a:xfrm>
        </p:spPr>
        <p:txBody>
          <a:bodyPr>
            <a:noAutofit/>
          </a:bodyPr>
          <a:lstStyle/>
          <a:p>
            <a:r>
              <a:rPr lang="ky-KG" sz="5400" b="1" dirty="0" smtClean="0"/>
              <a:t>Толуктагыла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393" y="691978"/>
            <a:ext cx="8596668" cy="4094957"/>
          </a:xfrm>
        </p:spPr>
        <p:txBody>
          <a:bodyPr>
            <a:normAutofit fontScale="92500" lnSpcReduction="10000"/>
          </a:bodyPr>
          <a:lstStyle/>
          <a:p>
            <a:r>
              <a:rPr lang="ky-KG" dirty="0" smtClean="0"/>
              <a:t>Мен _________________            </a:t>
            </a:r>
            <a:r>
              <a:rPr lang="ky-KG" dirty="0"/>
              <a:t>Мен </a:t>
            </a:r>
            <a:r>
              <a:rPr lang="ky-KG" dirty="0" smtClean="0"/>
              <a:t>жөтөлдүм                    </a:t>
            </a:r>
            <a:endParaRPr lang="ky-KG" dirty="0"/>
          </a:p>
          <a:p>
            <a:r>
              <a:rPr lang="ky-KG" dirty="0"/>
              <a:t>Сен _________________</a:t>
            </a:r>
          </a:p>
          <a:p>
            <a:r>
              <a:rPr lang="ky-KG" dirty="0"/>
              <a:t>Сиз </a:t>
            </a:r>
            <a:r>
              <a:rPr lang="ky-KG" dirty="0" smtClean="0"/>
              <a:t> чүчкүрдүңүз</a:t>
            </a:r>
            <a:endParaRPr lang="ky-KG" dirty="0"/>
          </a:p>
          <a:p>
            <a:r>
              <a:rPr lang="ky-KG" dirty="0"/>
              <a:t>Ал __________________</a:t>
            </a:r>
            <a:endParaRPr lang="ru-RU" dirty="0"/>
          </a:p>
          <a:p>
            <a:pPr marL="0" indent="0">
              <a:buNone/>
            </a:pPr>
            <a:r>
              <a:rPr lang="ky-KG" dirty="0"/>
              <a:t>                            </a:t>
            </a:r>
            <a:r>
              <a:rPr lang="ky-KG" dirty="0" smtClean="0"/>
              <a:t>                               мага</a:t>
            </a:r>
          </a:p>
          <a:p>
            <a:pPr marL="0" indent="0">
              <a:buNone/>
            </a:pPr>
            <a:r>
              <a:rPr lang="ky-KG" dirty="0"/>
              <a:t> </a:t>
            </a:r>
            <a:r>
              <a:rPr lang="ky-KG" dirty="0" smtClean="0"/>
              <a:t>                                                           ______</a:t>
            </a:r>
            <a:endParaRPr lang="ru-RU" dirty="0"/>
          </a:p>
          <a:p>
            <a:r>
              <a:rPr lang="ky-KG" dirty="0" smtClean="0"/>
              <a:t>                                                      ______                          суук тийиптир</a:t>
            </a:r>
          </a:p>
          <a:p>
            <a:r>
              <a:rPr lang="ky-KG" dirty="0" smtClean="0"/>
              <a:t>Сен _________________                  Ага</a:t>
            </a:r>
            <a:endParaRPr lang="ky-KG" dirty="0"/>
          </a:p>
          <a:p>
            <a:r>
              <a:rPr lang="ky-KG" dirty="0"/>
              <a:t>Сиз </a:t>
            </a:r>
            <a:r>
              <a:rPr lang="ky-KG" dirty="0" smtClean="0"/>
              <a:t>_________________                                                      </a:t>
            </a:r>
            <a:endParaRPr lang="ky-KG" dirty="0"/>
          </a:p>
          <a:p>
            <a:r>
              <a:rPr lang="ky-KG" dirty="0"/>
              <a:t>Ал </a:t>
            </a:r>
            <a:r>
              <a:rPr lang="ky-KG" dirty="0" smtClean="0"/>
              <a:t>жөтөлдү</a:t>
            </a:r>
            <a:endParaRPr lang="ru-RU" dirty="0"/>
          </a:p>
          <a:p>
            <a:pPr marL="0" indent="0">
              <a:buNone/>
            </a:pPr>
            <a:r>
              <a:rPr lang="ky-KG" dirty="0" smtClean="0"/>
              <a:t>          </a:t>
            </a:r>
            <a:r>
              <a:rPr lang="ky-KG" b="1" dirty="0" smtClean="0"/>
              <a:t>                 </a:t>
            </a:r>
            <a:r>
              <a:rPr lang="ky-KG" dirty="0" smtClean="0"/>
              <a:t>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802659" y="2430162"/>
            <a:ext cx="1688757" cy="461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67416" y="2792627"/>
            <a:ext cx="1491049" cy="90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852086" y="2907957"/>
            <a:ext cx="1639330" cy="205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604951" y="2940908"/>
            <a:ext cx="1927654" cy="543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161535" y="1647568"/>
            <a:ext cx="1845276" cy="8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83676" y="955589"/>
            <a:ext cx="1194486" cy="16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21492" y="4217773"/>
            <a:ext cx="1062681" cy="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30128599"/>
      </p:ext>
    </p:extLst>
  </p:cSld>
  <p:clrMapOvr>
    <a:masterClrMapping/>
  </p:clrMapOvr>
  <p:transition spd="slow" advTm="378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4833" y="117043"/>
            <a:ext cx="8242962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Жазгүлгө эмне болду?</a:t>
            </a:r>
          </a:p>
          <a:p>
            <a:pPr algn="ctr"/>
            <a:r>
              <a:rPr lang="ky-KG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көнүгүү,129-бет тексти окуйбуз</a:t>
            </a:r>
            <a:endParaRPr lang="ru-RU" sz="40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0" y="1655926"/>
            <a:ext cx="9822748" cy="5137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9287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7667">
        <p15:prstTrans prst="drape"/>
      </p:transition>
    </mc:Choice>
    <mc:Fallback>
      <p:transition spd="slow" advTm="276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577" y="6941"/>
            <a:ext cx="8596668" cy="1267070"/>
          </a:xfrm>
        </p:spPr>
        <p:txBody>
          <a:bodyPr>
            <a:normAutofit/>
          </a:bodyPr>
          <a:lstStyle/>
          <a:p>
            <a:r>
              <a:rPr lang="ky-KG" sz="4800" b="1" dirty="0" smtClean="0">
                <a:solidFill>
                  <a:srgbClr val="FF0000"/>
                </a:solidFill>
              </a:rPr>
              <a:t>Суроолорго</a:t>
            </a:r>
            <a:r>
              <a:rPr lang="ky-KG" sz="4800" dirty="0" smtClean="0">
                <a:solidFill>
                  <a:srgbClr val="FF0000"/>
                </a:solidFill>
              </a:rPr>
              <a:t> жооп беребиз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667265"/>
            <a:ext cx="8211293" cy="53740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y-KG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Жазгүлгө эмне </a:t>
            </a:r>
            <a:r>
              <a:rPr lang="ky-KG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болду</a:t>
            </a:r>
            <a:r>
              <a:rPr lang="ky-KG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/>
            <a:endParaRPr lang="ky-KG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ky-KG" sz="36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ky-KG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Дарыгер </a:t>
            </a:r>
            <a:r>
              <a:rPr lang="ky-KG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эмне </a:t>
            </a:r>
            <a:r>
              <a:rPr lang="ky-KG" sz="3600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кылды</a:t>
            </a:r>
            <a:r>
              <a:rPr lang="ky-KG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marL="0" indent="0" algn="ctr">
              <a:buNone/>
            </a:pPr>
            <a:r>
              <a:rPr lang="ky-KG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3.Кимдер </a:t>
            </a:r>
            <a:r>
              <a:rPr lang="ky-KG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 </a:t>
            </a:r>
            <a:r>
              <a:rPr lang="ky-KG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жайын сурап </a:t>
            </a:r>
            <a:r>
              <a:rPr lang="ky-KG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турушту?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75" y="1274011"/>
            <a:ext cx="2237490" cy="147710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62" y="815546"/>
            <a:ext cx="3476367" cy="2677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86" y="4078611"/>
            <a:ext cx="3308409" cy="2623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5721" y="1299223"/>
            <a:ext cx="2281867" cy="14771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7" y="4078611"/>
            <a:ext cx="3761160" cy="2508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298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7908">
        <p15:prstTrans prst="curtains"/>
      </p:transition>
    </mc:Choice>
    <mc:Fallback>
      <p:transition spd="slow" advTm="79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755" y="90616"/>
            <a:ext cx="116565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Окуусуна кимдер </a:t>
            </a:r>
            <a:r>
              <a:rPr lang="ky-KG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жардам </a:t>
            </a:r>
            <a:r>
              <a:rPr lang="ky-KG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беришти</a:t>
            </a:r>
            <a:r>
              <a:rPr lang="ky-KG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/>
            <a:endParaRPr lang="ky-K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ky-K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ky-K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ky-K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ky-K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ky-K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ky-K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ky-K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ky-K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ky-K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y-KG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Силер курбуларыңарга жардам </a:t>
            </a:r>
            <a:r>
              <a:rPr lang="ky-KG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бересиңерби?</a:t>
            </a:r>
            <a:endParaRPr lang="ru-RU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34" y="814358"/>
            <a:ext cx="4017264" cy="2783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38" y="749957"/>
            <a:ext cx="3995351" cy="29167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7" y="4502533"/>
            <a:ext cx="3711147" cy="2124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98" y="4390450"/>
            <a:ext cx="3363762" cy="23041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2481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6298">
        <p15:prstTrans prst="curtains"/>
      </p:transition>
    </mc:Choice>
    <mc:Fallback>
      <p:transition spd="slow" advTm="162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983" y="-25167"/>
            <a:ext cx="11025774" cy="60631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Билип ал!</a:t>
            </a:r>
          </a:p>
          <a:p>
            <a:pPr algn="ctr"/>
            <a:r>
              <a:rPr lang="ky-KG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ky-KG" sz="54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Ден соолук байлыктан кымбат.</a:t>
            </a:r>
          </a:p>
          <a:p>
            <a:pPr algn="ctr"/>
            <a:r>
              <a:rPr lang="ky-KG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Үйгө тапшырма:</a:t>
            </a:r>
            <a:r>
              <a:rPr lang="ky-KG" sz="4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4- көнүгүү, 130-бет</a:t>
            </a:r>
          </a:p>
          <a:p>
            <a:pPr algn="ctr"/>
            <a:r>
              <a:rPr lang="ky-KG" sz="4000" b="1" cap="none" spc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Берилген этиштерди жактайбыз жана</a:t>
            </a:r>
          </a:p>
          <a:p>
            <a:pPr algn="ctr"/>
            <a:r>
              <a:rPr lang="ky-KG" sz="4000" b="1" cap="none" spc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этиштердин терс формасын жасабыз</a:t>
            </a:r>
            <a:endParaRPr lang="ru-RU" sz="4000" b="1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ky-KG" sz="40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Мисалы: Мен жөтөлгөн жокмун.</a:t>
            </a:r>
          </a:p>
          <a:p>
            <a:pPr algn="ctr"/>
            <a:r>
              <a:rPr lang="ky-KG" sz="4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Биз жөтөлгөн жокпуз. </a:t>
            </a:r>
          </a:p>
          <a:p>
            <a:pPr algn="ctr"/>
            <a:r>
              <a:rPr lang="ky-KG" sz="4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Мен чүчкүрүп жатам.</a:t>
            </a:r>
          </a:p>
          <a:p>
            <a:pPr algn="ctr"/>
            <a:r>
              <a:rPr lang="ky-KG" sz="40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Мен чүчкүргөн жокмун.</a:t>
            </a:r>
            <a:endParaRPr lang="ru-RU" sz="40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26791"/>
      </p:ext>
    </p:extLst>
  </p:cSld>
  <p:clrMapOvr>
    <a:masterClrMapping/>
  </p:clrMapOvr>
  <p:transition spd="slow" advTm="1785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4" y="1719743"/>
            <a:ext cx="8927397" cy="51382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6080"/>
            <a:ext cx="12191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Көңүл бурганыңарга ыракмат!</a:t>
            </a: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ky-KG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Ден соолукта болуп, өзүңөргө кам көргүлө!</a:t>
            </a: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623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7078">
        <p15:prstTrans prst="curtains"/>
      </p:transition>
    </mc:Choice>
    <mc:Fallback>
      <p:transition spd="slow" advTm="17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2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5|1.9|1.9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|1.7|1.8|1.8|1.8|1.7|1.6|1.8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3|1.2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7|3.3|2.1|1.6|1.8|1.8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9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384</TotalTime>
  <Words>189</Words>
  <Application>Microsoft Office PowerPoint</Application>
  <PresentationFormat>Широкоэкранный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Толуктагыла</vt:lpstr>
      <vt:lpstr>Презентация PowerPoint</vt:lpstr>
      <vt:lpstr>Суроолорго жооп беребиз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2020-04-04T15:25:57Z</dcterms:created>
  <dcterms:modified xsi:type="dcterms:W3CDTF">2020-04-05T10:34:55Z</dcterms:modified>
</cp:coreProperties>
</file>