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9.jpeg" /><Relationship Id="rId5" Type="http://schemas.openxmlformats.org/officeDocument/2006/relationships/image" Target="../media/image8.jpeg" /><Relationship Id="rId4" Type="http://schemas.openxmlformats.org/officeDocument/2006/relationships/image" Target="../media/image7.jpe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F15EA-3561-F541-ACAD-8462C1412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852710"/>
            <a:ext cx="8911687" cy="1280890"/>
          </a:xfrm>
        </p:spPr>
        <p:txBody>
          <a:bodyPr>
            <a:normAutofit fontScale="90000"/>
          </a:bodyPr>
          <a:lstStyle/>
          <a:p>
            <a:br>
              <a:rPr lang="ru-RU" sz="5400" baseline="-25000"/>
            </a:br>
            <a:br>
              <a:rPr lang="ru-RU" sz="5400" baseline="-25000"/>
            </a:br>
            <a:br>
              <a:rPr lang="ru-RU" sz="5400" baseline="-25000"/>
            </a:br>
            <a:r>
              <a:rPr lang="ru-RU" sz="5400" baseline="-25000"/>
              <a:t>             </a:t>
            </a:r>
            <a:endParaRPr lang="ru-RU" baseline="-250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268352-F13A-CC46-A04D-B7E622599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      Тема : Соода кылуу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B6D46E2-C0C3-9247-A563-A1FF17D23E78}"/>
              </a:ext>
            </a:extLst>
          </p:cNvPr>
          <p:cNvSpPr/>
          <p:nvPr/>
        </p:nvSpPr>
        <p:spPr>
          <a:xfrm>
            <a:off x="0" y="-160734"/>
            <a:ext cx="12192000" cy="7352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  <a:p>
            <a:pPr algn="ctr"/>
            <a:r>
              <a:rPr lang="ru-RU" sz="5400"/>
              <a:t>Китебинердин 133- бетин </a:t>
            </a:r>
          </a:p>
          <a:p>
            <a:pPr algn="ctr"/>
            <a:r>
              <a:rPr lang="ru-RU" sz="5400"/>
              <a:t>ачкыла</a:t>
            </a:r>
          </a:p>
        </p:txBody>
      </p:sp>
    </p:spTree>
    <p:extLst>
      <p:ext uri="{BB962C8B-B14F-4D97-AF65-F5344CB8AC3E}">
        <p14:creationId xmlns:p14="http://schemas.microsoft.com/office/powerpoint/2010/main" val="205931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1074C-871D-5B4C-9BD0-15F172DF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441" y="50280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chemeClr val="accent1"/>
                </a:solidFill>
              </a:rPr>
              <a:t>Үй иши:</a:t>
            </a:r>
            <a:b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D91FEB-F06E-6F48-B166-20D55B6FE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446" y="1783692"/>
            <a:ext cx="8915400" cy="3290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/>
              <a:t>«Соода кылуу» деген темада үч сүйлөм түзгүлө.</a:t>
            </a:r>
          </a:p>
          <a:p>
            <a:pPr marL="0" indent="0">
              <a:buNone/>
            </a:pPr>
            <a:r>
              <a:rPr lang="ru-RU" sz="3600"/>
              <a:t>Ээ баяндоочун тапкыла.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920CE3A-80A3-DC4B-8D2A-963BB8DD7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311" y="4034494"/>
            <a:ext cx="3494485" cy="2329657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7D30CFD4-8F59-A84D-ADF8-6673DBBB4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811" y="3767796"/>
            <a:ext cx="2863055" cy="2863055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F548F268-13A0-F348-9DD9-084552C6B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708" y="3759329"/>
            <a:ext cx="3645495" cy="309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2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AB350B-401B-194A-9372-66AD1659B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712" y="1107512"/>
            <a:ext cx="8915400" cy="575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/>
              <a:t>            Көңүл бурганыңыздарга</a:t>
            </a:r>
          </a:p>
          <a:p>
            <a:pPr marL="0" indent="0">
              <a:buNone/>
            </a:pPr>
            <a:r>
              <a:rPr lang="ru-RU" sz="7200"/>
              <a:t>      Чоң рахмат!</a:t>
            </a:r>
          </a:p>
        </p:txBody>
      </p:sp>
    </p:spTree>
    <p:extLst>
      <p:ext uri="{BB962C8B-B14F-4D97-AF65-F5344CB8AC3E}">
        <p14:creationId xmlns:p14="http://schemas.microsoft.com/office/powerpoint/2010/main" val="351701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407DC-68F3-8643-B1DC-01F16DD37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-1586908"/>
            <a:ext cx="11924113" cy="3135357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accent1"/>
                </a:solidFill>
              </a:rPr>
              <a:t>                 </a:t>
            </a:r>
            <a:br>
              <a:rPr lang="ru-RU">
                <a:solidFill>
                  <a:schemeClr val="accent1"/>
                </a:solidFill>
              </a:rPr>
            </a:br>
            <a:br>
              <a:rPr lang="ru-RU">
                <a:solidFill>
                  <a:schemeClr val="accent1"/>
                </a:solidFill>
              </a:rPr>
            </a:br>
            <a:r>
              <a:rPr lang="ru-RU">
                <a:solidFill>
                  <a:schemeClr val="accent1"/>
                </a:solidFill>
              </a:rPr>
              <a:t>             Кыргыз тили 6-класс</a:t>
            </a:r>
            <a:br>
              <a:rPr lang="ru-RU">
                <a:solidFill>
                  <a:schemeClr val="accent1"/>
                </a:solidFill>
              </a:rPr>
            </a:br>
            <a:r>
              <a:rPr lang="ru-RU">
                <a:solidFill>
                  <a:schemeClr val="accent1"/>
                </a:solidFill>
              </a:rPr>
              <a:t>           </a:t>
            </a:r>
            <a:r>
              <a:rPr lang="ru-RU" sz="4000">
                <a:solidFill>
                  <a:schemeClr val="accent1"/>
                </a:solidFill>
              </a:rPr>
              <a:t>Мугалим: Тиленбаева Жыпаркүл</a:t>
            </a:r>
            <a:endParaRPr lang="ru-RU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5D5684-EC2E-0B40-90BF-C219AA669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0DE6A7-4648-1247-BD9F-AC7CCCFA836E}"/>
              </a:ext>
            </a:extLst>
          </p:cNvPr>
          <p:cNvSpPr txBox="1"/>
          <p:nvPr/>
        </p:nvSpPr>
        <p:spPr>
          <a:xfrm>
            <a:off x="543786" y="1505277"/>
            <a:ext cx="116482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/>
              <a:t>Сабактын темасы:</a:t>
            </a:r>
            <a:r>
              <a:rPr lang="ru-RU" sz="5400">
                <a:solidFill>
                  <a:srgbClr val="C00000"/>
                </a:solidFill>
              </a:rPr>
              <a:t>Соода кылуу</a:t>
            </a:r>
            <a:endParaRPr lang="ru-RU" sz="4400"/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EE921A76-0191-EF48-87D6-C7FAE172C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844" y="2829676"/>
            <a:ext cx="2915908" cy="3635418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877CA6DE-414B-8747-A971-C39787E57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298" y="2829676"/>
            <a:ext cx="4372296" cy="371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3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397FD-FDAA-BA41-8E4B-BA412A8C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2170" y="-3992539"/>
            <a:ext cx="9325768" cy="128089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accent1"/>
                </a:solidFill>
              </a:rPr>
              <a:t>Сабактын максаты:</a:t>
            </a:r>
            <a:br>
              <a:rPr lang="ru-RU">
                <a:solidFill>
                  <a:schemeClr val="accent1"/>
                </a:solidFill>
              </a:rPr>
            </a:br>
            <a:br>
              <a:rPr lang="ru-RU">
                <a:solidFill>
                  <a:schemeClr val="accent1"/>
                </a:solidFill>
              </a:rPr>
            </a:br>
            <a:br>
              <a:rPr lang="ru-RU">
                <a:solidFill>
                  <a:schemeClr val="accent1"/>
                </a:solidFill>
              </a:rPr>
            </a:br>
            <a:br>
              <a:rPr lang="ru-RU">
                <a:solidFill>
                  <a:schemeClr val="accent1"/>
                </a:solidFill>
              </a:rPr>
            </a:br>
            <a:r>
              <a:rPr lang="ru-RU">
                <a:solidFill>
                  <a:schemeClr val="accent1"/>
                </a:solidFill>
              </a:rPr>
              <a:t>•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DBBF021-1573-6749-93CC-81D7F708D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/>
              <a:t>Сүйлөмдүн ээси баяндоочу жөнүндө маалымат алышат</a:t>
            </a:r>
          </a:p>
          <a:p>
            <a:r>
              <a:rPr lang="ru-RU" sz="3600"/>
              <a:t> «Соода кылуу» деген темада сүйлөгөнгө үйрөнүшөт</a:t>
            </a:r>
          </a:p>
          <a:p>
            <a:r>
              <a:rPr lang="ru-RU" sz="3600"/>
              <a:t>Соода кылууда так, сылык , адилеттүү болууга тарбия алышат</a:t>
            </a:r>
          </a:p>
          <a:p>
            <a:pPr marL="0" indent="0">
              <a:buNone/>
            </a:pPr>
            <a:endParaRPr lang="ru-RU" sz="3600"/>
          </a:p>
          <a:p>
            <a:pPr marL="0" indent="0">
              <a:buNone/>
            </a:pPr>
            <a:endParaRPr lang="ru-RU" sz="3600"/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C9E971AE-51D1-BB49-BDDA-7A516CBBA15C}"/>
              </a:ext>
            </a:extLst>
          </p:cNvPr>
          <p:cNvSpPr txBox="1">
            <a:spLocks/>
          </p:cNvSpPr>
          <p:nvPr/>
        </p:nvSpPr>
        <p:spPr>
          <a:xfrm>
            <a:off x="2371085" y="619221"/>
            <a:ext cx="4119257" cy="908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4000">
                <a:solidFill>
                  <a:schemeClr val="accent1"/>
                </a:solidFill>
              </a:rPr>
              <a:t>Сабактын максаты:</a:t>
            </a:r>
          </a:p>
        </p:txBody>
      </p:sp>
    </p:spTree>
    <p:extLst>
      <p:ext uri="{BB962C8B-B14F-4D97-AF65-F5344CB8AC3E}">
        <p14:creationId xmlns:p14="http://schemas.microsoft.com/office/powerpoint/2010/main" val="377629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B468F-07D5-024C-A005-25E661BF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>
                <a:solidFill>
                  <a:schemeClr val="accent1"/>
                </a:solidFill>
              </a:rPr>
              <a:t>ЖАҢЫ СӨЗДӨР:</a:t>
            </a:r>
            <a:br>
              <a:rPr lang="ru-RU"/>
            </a:br>
            <a:r>
              <a:rPr lang="ru-RU"/>
              <a:t>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DC3044-8658-374D-8E82-85A27058E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/>
              <a:t>Соода кылуу- покупка</a:t>
            </a:r>
          </a:p>
          <a:p>
            <a:r>
              <a:rPr lang="ru-RU" sz="3200"/>
              <a:t>Ашкана – столовая </a:t>
            </a:r>
          </a:p>
          <a:p>
            <a:r>
              <a:rPr lang="ru-RU" sz="3200"/>
              <a:t>Соода кыл – покупай</a:t>
            </a:r>
          </a:p>
          <a:p>
            <a:r>
              <a:rPr lang="ru-RU" sz="3200"/>
              <a:t>Сатып ал – купи</a:t>
            </a:r>
          </a:p>
          <a:p>
            <a:r>
              <a:rPr lang="ru-RU" sz="3200"/>
              <a:t>Шериктештик – дружба</a:t>
            </a:r>
          </a:p>
          <a:p>
            <a:r>
              <a:rPr lang="ru-RU" sz="3200"/>
              <a:t>Өнөктөш -союзник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0FE155D-BDE3-9D41-8B10-A17C323D4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807" y="251518"/>
            <a:ext cx="2923647" cy="2923647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F581519-8E58-834F-96D4-8A4A9B592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8922" y="3678767"/>
            <a:ext cx="3322860" cy="273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1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D46F2-9ED0-8A43-BDEA-41B9204E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405" y="150596"/>
            <a:ext cx="10412015" cy="1438888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chemeClr val="accent1"/>
                </a:solidFill>
              </a:rPr>
              <a:t>ТЕМАНЫ ТҮШҮНДҮРҮҮ:</a:t>
            </a:r>
            <a:br>
              <a:rPr lang="ru-RU" sz="4000">
                <a:solidFill>
                  <a:schemeClr val="accent1"/>
                </a:solidFill>
              </a:rPr>
            </a:br>
            <a:r>
              <a:rPr lang="ru-RU" sz="4000">
                <a:solidFill>
                  <a:schemeClr val="accent1"/>
                </a:solidFill>
              </a:rPr>
              <a:t>           </a:t>
            </a:r>
            <a:r>
              <a:rPr lang="ru-RU" sz="4000">
                <a:solidFill>
                  <a:schemeClr val="tx1"/>
                </a:solidFill>
              </a:rPr>
              <a:t>Сүйлөмдүн баяндоочу  деген эмне? </a:t>
            </a:r>
            <a:br>
              <a:rPr lang="ru-RU" sz="4000">
                <a:solidFill>
                  <a:schemeClr val="tx1"/>
                </a:solidFill>
              </a:rPr>
            </a:br>
            <a:br>
              <a:rPr lang="ru-RU" sz="4000">
                <a:solidFill>
                  <a:schemeClr val="tx1"/>
                </a:solidFill>
              </a:rPr>
            </a:br>
            <a:br>
              <a:rPr lang="ru-RU" sz="4000">
                <a:solidFill>
                  <a:schemeClr val="accent1"/>
                </a:solidFill>
              </a:rPr>
            </a:br>
            <a:endParaRPr lang="ru-RU" sz="400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85F996-DF99-7540-96CA-3E3ABC218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445" y="1071078"/>
            <a:ext cx="9624814" cy="5786922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  </a:t>
            </a:r>
          </a:p>
          <a:p>
            <a:pPr marL="0" indent="0">
              <a:buNone/>
            </a:pPr>
            <a:r>
              <a:rPr lang="ru-RU" sz="3200"/>
              <a:t>  Сүйлөм – </a:t>
            </a:r>
            <a:r>
              <a:rPr lang="ru-RU" sz="3200">
                <a:solidFill>
                  <a:srgbClr val="C00000"/>
                </a:solidFill>
              </a:rPr>
              <a:t>Предложение</a:t>
            </a:r>
            <a:endParaRPr lang="ru-RU" sz="3200"/>
          </a:p>
          <a:p>
            <a:pPr marL="0" indent="0">
              <a:buNone/>
            </a:pPr>
            <a:r>
              <a:rPr lang="ru-RU" sz="3200"/>
              <a:t>                    Ээ – </a:t>
            </a:r>
            <a:r>
              <a:rPr lang="ru-RU" sz="3200">
                <a:solidFill>
                  <a:srgbClr val="C00000"/>
                </a:solidFill>
              </a:rPr>
              <a:t>Подлежащее</a:t>
            </a:r>
          </a:p>
          <a:p>
            <a:pPr marL="0" indent="0">
              <a:buNone/>
            </a:pPr>
            <a:r>
              <a:rPr lang="ru-RU" sz="3200">
                <a:solidFill>
                  <a:srgbClr val="C00000"/>
                </a:solidFill>
              </a:rPr>
              <a:t>                                  </a:t>
            </a:r>
            <a:r>
              <a:rPr lang="ru-RU" sz="3200">
                <a:solidFill>
                  <a:schemeClr val="tx1"/>
                </a:solidFill>
              </a:rPr>
              <a:t>Баяндооч – </a:t>
            </a:r>
            <a:r>
              <a:rPr lang="ru-RU" sz="3200">
                <a:solidFill>
                  <a:srgbClr val="C00000"/>
                </a:solidFill>
              </a:rPr>
              <a:t>Сказуемое</a:t>
            </a:r>
          </a:p>
          <a:p>
            <a:pPr marL="0" indent="0">
              <a:buNone/>
            </a:pPr>
            <a:r>
              <a:rPr lang="ru-RU" sz="3200" i="1">
                <a:solidFill>
                  <a:schemeClr val="accent1"/>
                </a:solidFill>
              </a:rPr>
              <a:t>Сүйлөмдүн баш мүчөлөрү ээ, баяндооч.Сүйлөмдүн ээси </a:t>
            </a:r>
            <a:r>
              <a:rPr lang="ru-RU" sz="3200" i="1">
                <a:solidFill>
                  <a:schemeClr val="tx1"/>
                </a:solidFill>
              </a:rPr>
              <a:t>Ким? Эмне? Кимдер? Эмнелер? , ал эми сүйлөмдүн баяндоочу эмне кылат? Эмне кылды? Эмне кылып жатат? </a:t>
            </a:r>
            <a:r>
              <a:rPr lang="ru-RU" sz="3200" i="1">
                <a:solidFill>
                  <a:schemeClr val="accent1"/>
                </a:solidFill>
              </a:rPr>
              <a:t>деген суроолорго жооп берет.</a:t>
            </a:r>
            <a:endParaRPr lang="ru-RU" sz="3200" i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i="1">
                <a:solidFill>
                  <a:schemeClr val="tx1"/>
                </a:solidFill>
              </a:rPr>
              <a:t>Сүйлөмдүн негизи ээ , баяндооч турат.</a:t>
            </a:r>
          </a:p>
        </p:txBody>
      </p:sp>
    </p:spTree>
    <p:extLst>
      <p:ext uri="{BB962C8B-B14F-4D97-AF65-F5344CB8AC3E}">
        <p14:creationId xmlns:p14="http://schemas.microsoft.com/office/powerpoint/2010/main" val="145489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A38D4-DD53-0E4F-A30E-E92EC1CC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Мисалы: </a:t>
            </a:r>
            <a:r>
              <a:rPr lang="ru-RU">
                <a:solidFill>
                  <a:schemeClr val="accent1"/>
                </a:solidFill>
              </a:rPr>
              <a:t>Ким? Эмне? Эмне кылат?</a:t>
            </a:r>
            <a:br>
              <a:rPr lang="ru-RU">
                <a:solidFill>
                  <a:schemeClr val="accent1"/>
                </a:solidFill>
              </a:rPr>
            </a:br>
            <a:br>
              <a:rPr lang="ru-RU">
                <a:solidFill>
                  <a:schemeClr val="accent1"/>
                </a:solidFill>
              </a:rPr>
            </a:b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B7AF00-F1D6-7647-ABBB-9624CFDC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 </a:t>
            </a:r>
            <a:r>
              <a:rPr lang="ru-RU" sz="3200"/>
              <a:t> Балдар азык-түлүк сатып алат. </a:t>
            </a:r>
            <a:r>
              <a:rPr lang="ru-RU" sz="3200">
                <a:solidFill>
                  <a:srgbClr val="C00000"/>
                </a:solidFill>
              </a:rPr>
              <a:t>Сүйлөмдүн ээси </a:t>
            </a:r>
            <a:r>
              <a:rPr lang="ru-RU" sz="3200">
                <a:solidFill>
                  <a:srgbClr val="00B050"/>
                </a:solidFill>
              </a:rPr>
              <a:t>балдар, </a:t>
            </a:r>
            <a:r>
              <a:rPr lang="ru-RU" sz="3200">
                <a:solidFill>
                  <a:schemeClr val="accent1"/>
                </a:solidFill>
              </a:rPr>
              <a:t>баяндоочу сатып алат.</a:t>
            </a:r>
          </a:p>
          <a:p>
            <a:pPr marL="0" indent="0">
              <a:buNone/>
            </a:pPr>
            <a:r>
              <a:rPr lang="ru-RU" sz="3200">
                <a:solidFill>
                  <a:schemeClr val="accent1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3200"/>
              <a:t>Окуучулар тамак сатып алат.</a:t>
            </a:r>
          </a:p>
          <a:p>
            <a:pPr marL="0" indent="0">
              <a:buNone/>
            </a:pPr>
            <a:r>
              <a:rPr lang="ru-RU" sz="3200"/>
              <a:t>Адамдар кийим сатып алат.</a:t>
            </a:r>
          </a:p>
          <a:p>
            <a:pPr marL="0" indent="0">
              <a:buNone/>
            </a:pPr>
            <a:r>
              <a:rPr lang="ru-RU" sz="3200"/>
              <a:t>        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D7FA82-9A69-9448-8937-AA293EAB8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753" y="3064190"/>
            <a:ext cx="3777622" cy="37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8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A1C56-C43F-E644-8691-954F506A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675" y="404618"/>
            <a:ext cx="9599075" cy="859937"/>
          </a:xfrm>
        </p:spPr>
        <p:txBody>
          <a:bodyPr>
            <a:normAutofit fontScale="90000"/>
          </a:bodyPr>
          <a:lstStyle/>
          <a:p>
            <a:r>
              <a:rPr lang="ru-RU"/>
              <a:t>Эми биз «Соода кылуу» темада сүйлөшөбүз.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F432CFE-B14D-0C40-A05C-BA7BE3230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603" y="1264555"/>
            <a:ext cx="5007063" cy="2922873"/>
          </a:xfr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C4936AD0-7CBD-4C43-820C-AC209FB54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210" y="1201452"/>
            <a:ext cx="3959490" cy="3959490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023EECE0-E44F-D047-8DB3-6EA230C579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1718" y="3429000"/>
            <a:ext cx="3377110" cy="3377110"/>
          </a:xfrm>
          <a:prstGeom prst="rect">
            <a:avLst/>
          </a:prstGeom>
        </p:spPr>
      </p:pic>
      <p:pic>
        <p:nvPicPr>
          <p:cNvPr id="3" name="Рисунок 4">
            <a:extLst>
              <a:ext uri="{FF2B5EF4-FFF2-40B4-BE49-F238E27FC236}">
                <a16:creationId xmlns:a16="http://schemas.microsoft.com/office/drawing/2014/main" id="{7FFC5174-A13D-C844-AE7D-B38AC88709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6462" y="4250531"/>
            <a:ext cx="1914525" cy="2381250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09C34A45-6F02-314E-843E-90F6DE5EF4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9972" y="834586"/>
            <a:ext cx="2274756" cy="227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8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97C81-8291-8246-BA0B-D0B41AB2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906" y="244901"/>
            <a:ext cx="8911687" cy="1280890"/>
          </a:xfrm>
        </p:spPr>
        <p:txBody>
          <a:bodyPr/>
          <a:lstStyle/>
          <a:p>
            <a:r>
              <a:rPr lang="ru-RU"/>
              <a:t>                               </a:t>
            </a:r>
            <a:r>
              <a:rPr lang="ru-RU">
                <a:solidFill>
                  <a:srgbClr val="C00000"/>
                </a:solidFill>
              </a:rPr>
              <a:t>7-көнүгүү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1BCCD2-D8C3-B44C-80E9-8E4C5E409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407" y="885346"/>
            <a:ext cx="10029359" cy="5436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4000"/>
              <a:t>Наташа менен Мээрим дүкөнгө барышты. Дүкөндөн ар кандай азык-түлүк сатып алса болот. Наташа сатып алды.</a:t>
            </a:r>
          </a:p>
          <a:p>
            <a:pPr marL="0" indent="0">
              <a:buNone/>
            </a:pPr>
            <a:endParaRPr lang="ru-RU" sz="4000"/>
          </a:p>
          <a:p>
            <a:pPr marL="0" indent="0">
              <a:buNone/>
            </a:pPr>
            <a:r>
              <a:rPr lang="ru-RU" sz="2000">
                <a:solidFill>
                  <a:schemeClr val="tx1"/>
                </a:solidFill>
              </a:rPr>
              <a:t>Тапшырма:</a:t>
            </a:r>
            <a:r>
              <a:rPr lang="ru-RU" sz="4000"/>
              <a:t> </a:t>
            </a:r>
            <a:endParaRPr lang="ru-RU" sz="180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800">
                <a:solidFill>
                  <a:srgbClr val="C00000"/>
                </a:solidFill>
              </a:rPr>
              <a:t>Бул сүйлөмдөрдөн ээ баяндоочун тапкыла .Ээнин астын бир сызык менен, ал эми баяндоочту эки сызык менен сызгыла.</a:t>
            </a:r>
          </a:p>
        </p:txBody>
      </p:sp>
    </p:spTree>
    <p:extLst>
      <p:ext uri="{BB962C8B-B14F-4D97-AF65-F5344CB8AC3E}">
        <p14:creationId xmlns:p14="http://schemas.microsoft.com/office/powerpoint/2010/main" val="416946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67C5-B34C-074C-8C96-E6440524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>
                <a:solidFill>
                  <a:schemeClr val="accent1"/>
                </a:solidFill>
              </a:rPr>
              <a:t>Балдар,силер баяндооч жөнүндө маалымат алдыңар.</a:t>
            </a:r>
            <a:br>
              <a:rPr lang="ru-RU" sz="3200">
                <a:solidFill>
                  <a:schemeClr val="accent1"/>
                </a:solidFill>
              </a:rPr>
            </a:br>
            <a:br>
              <a:rPr lang="ru-RU" sz="3200">
                <a:solidFill>
                  <a:schemeClr val="accent1"/>
                </a:solidFill>
              </a:rPr>
            </a:br>
            <a:endParaRPr lang="ru-RU" sz="320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125FED-3A86-394F-94EB-69F9ADB71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>
                <a:solidFill>
                  <a:schemeClr val="accent1"/>
                </a:solidFill>
              </a:rPr>
              <a:t>«Соода кылуу» деген темада сүйлөштүңөр.</a:t>
            </a:r>
          </a:p>
          <a:p>
            <a:pPr marL="0" indent="0">
              <a:buNone/>
            </a:pPr>
            <a:endParaRPr lang="ru-RU" sz="320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3200">
                <a:solidFill>
                  <a:schemeClr val="accent1"/>
                </a:solidFill>
              </a:rPr>
              <a:t>Соодада так, сылык адилеттүү болууга үйрөндүңөр.</a:t>
            </a:r>
          </a:p>
        </p:txBody>
      </p:sp>
    </p:spTree>
    <p:extLst>
      <p:ext uri="{BB962C8B-B14F-4D97-AF65-F5344CB8AC3E}">
        <p14:creationId xmlns:p14="http://schemas.microsoft.com/office/powerpoint/2010/main" val="4949650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                </vt:lpstr>
      <vt:lpstr>                                Кыргыз тили 6-класс            Мугалим: Тиленбаева Жыпаркүл</vt:lpstr>
      <vt:lpstr>Сабактын максаты:    • </vt:lpstr>
      <vt:lpstr>ЖАҢЫ СӨЗДӨР:   </vt:lpstr>
      <vt:lpstr>ТЕМАНЫ ТҮШҮНДҮРҮҮ:            Сүйлөмдүн баяндоочу  деген эмне?    </vt:lpstr>
      <vt:lpstr>Мисалы: Ким? Эмне? Эмне кылат?  </vt:lpstr>
      <vt:lpstr>Эми биз «Соода кылуу» темада сүйлөшөбүз.</vt:lpstr>
      <vt:lpstr>                               7-көнүгүү</vt:lpstr>
      <vt:lpstr>Балдар,силер баяндооч жөнүндө маалымат алдыңар.  </vt:lpstr>
      <vt:lpstr>Үй иши: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tilenbaevazypargul@gmail.com</dc:creator>
  <cp:lastModifiedBy>tilenbaevazypargul@gmail.com</cp:lastModifiedBy>
  <cp:revision>5</cp:revision>
  <dcterms:created xsi:type="dcterms:W3CDTF">2020-04-10T18:07:05Z</dcterms:created>
  <dcterms:modified xsi:type="dcterms:W3CDTF">2020-04-11T02:24:24Z</dcterms:modified>
</cp:coreProperties>
</file>