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AC7B-5946-4ABE-8393-861D5C774A71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6A14-3885-4607-8DF6-81D75548AF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67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AC7B-5946-4ABE-8393-861D5C774A71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6A14-3885-4607-8DF6-81D75548AF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44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AC7B-5946-4ABE-8393-861D5C774A71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6A14-3885-4607-8DF6-81D75548AF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69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AC7B-5946-4ABE-8393-861D5C774A71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6A14-3885-4607-8DF6-81D75548AF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2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AC7B-5946-4ABE-8393-861D5C774A71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6A14-3885-4607-8DF6-81D75548AF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77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AC7B-5946-4ABE-8393-861D5C774A71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6A14-3885-4607-8DF6-81D75548AF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93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AC7B-5946-4ABE-8393-861D5C774A71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6A14-3885-4607-8DF6-81D75548AF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77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AC7B-5946-4ABE-8393-861D5C774A71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6A14-3885-4607-8DF6-81D75548AF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93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AC7B-5946-4ABE-8393-861D5C774A71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6A14-3885-4607-8DF6-81D75548AF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1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AC7B-5946-4ABE-8393-861D5C774A71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6A14-3885-4607-8DF6-81D75548AF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11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AC7B-5946-4ABE-8393-861D5C774A71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76A14-3885-4607-8DF6-81D75548AF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69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AC7B-5946-4ABE-8393-861D5C774A71}" type="datetimeFigureOut">
              <a:rPr lang="ru-RU" smtClean="0"/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76A14-3885-4607-8DF6-81D75548AF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10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4637" y="-80665"/>
            <a:ext cx="774353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Кыргыз тили 10 – класс </a:t>
            </a:r>
          </a:p>
          <a:p>
            <a:pPr algn="ctr"/>
            <a:r>
              <a:rPr lang="ky-KG" sz="5400" b="1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Мугалим : </a:t>
            </a:r>
            <a:r>
              <a:rPr lang="ky-KG" sz="54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Карабаева Г.Т</a:t>
            </a:r>
            <a:r>
              <a:rPr lang="ky-KG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</a:p>
          <a:p>
            <a:pPr algn="ctr"/>
            <a:r>
              <a:rPr lang="ky-KG" sz="5400" b="1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Сабактын темасы:</a:t>
            </a:r>
            <a:endParaRPr lang="ky-KG" sz="5400" b="1" cap="none" spc="0" dirty="0" smtClean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ky-KG" sz="5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Төл жана бөтөн сөз</a:t>
            </a:r>
            <a:endParaRPr lang="ru-RU" sz="54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56" y="3540154"/>
            <a:ext cx="6279509" cy="3140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64" y="3540154"/>
            <a:ext cx="4668124" cy="31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41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476366"/>
            <a:ext cx="12041301" cy="72943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endParaRPr lang="ky-KG" sz="36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ky-KG" sz="36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ky-KG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ky-KG" sz="36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ky-KG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ky-KG" sz="36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ky-KG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ky-KG" sz="36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ky-KG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ky-KG" sz="36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ky-KG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14400" indent="-914400" algn="ctr">
              <a:buAutoNum type="arabicPeriod"/>
            </a:pPr>
            <a:endParaRPr lang="ky-KG" sz="36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ky-KG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1609"/>
            <a:ext cx="12192000" cy="66787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 algn="ctr">
              <a:buAutoNum type="arabicPeriod"/>
            </a:pPr>
            <a:r>
              <a:rPr lang="ky-KG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«Б»,-</a:t>
            </a:r>
            <a:r>
              <a:rPr lang="ky-KG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т.</a:t>
            </a:r>
          </a:p>
          <a:p>
            <a:pPr algn="ctr"/>
            <a:r>
              <a:rPr lang="ky-KG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«Керектүү таштын ордугу жок»,- </a:t>
            </a:r>
            <a:r>
              <a:rPr lang="ky-KG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дейт элдин макалында.</a:t>
            </a:r>
          </a:p>
          <a:p>
            <a:pPr algn="ctr"/>
            <a:endParaRPr lang="ky-KG" sz="28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y-KG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«Нужный камень не тяжел»,-говорится в нородной пословице.</a:t>
            </a:r>
          </a:p>
          <a:p>
            <a:pPr algn="ctr"/>
            <a:endParaRPr lang="ky-KG" sz="28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y-KG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ky-KG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Т: </a:t>
            </a:r>
            <a:r>
              <a:rPr lang="ky-KG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«Б».</a:t>
            </a:r>
          </a:p>
          <a:p>
            <a:pPr algn="ctr"/>
            <a:r>
              <a:rPr lang="ky-KG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Горький мындай деп айткан: </a:t>
            </a:r>
            <a:r>
              <a:rPr lang="ky-KG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«Балдар биздин келечек бактыбыз».</a:t>
            </a:r>
          </a:p>
          <a:p>
            <a:pPr algn="ctr"/>
            <a:endParaRPr lang="ky-KG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y-KG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Горький сказал:</a:t>
            </a:r>
            <a:r>
              <a:rPr lang="en-US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«Дети – наше будущее».</a:t>
            </a:r>
          </a:p>
          <a:p>
            <a:pPr algn="ctr"/>
            <a:endParaRPr lang="ru-RU" sz="28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 : 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«Б»,-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т.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8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Элде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«Калк </a:t>
            </a:r>
            <a:r>
              <a:rPr lang="ru-RU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айтса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калп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айтпайт</a:t>
            </a:r>
            <a:r>
              <a:rPr lang="ru-RU" sz="2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»,-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деген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макал бар.</a:t>
            </a:r>
          </a:p>
          <a:p>
            <a:pPr algn="ctr"/>
            <a:endParaRPr lang="ru-RU" sz="28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народе есть поговорка: «Если говорит </a:t>
            </a:r>
            <a:r>
              <a:rPr lang="ru-RU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нород</a:t>
            </a:r>
            <a:r>
              <a:rPr lang="ru-RU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то не соврет».</a:t>
            </a:r>
            <a:endParaRPr lang="ky-KG" sz="28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3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2910511" y="116620"/>
            <a:ext cx="1191237" cy="51789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  <a:r>
              <a:rPr lang="ky-KG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өтөн сөз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8194787" y="137942"/>
            <a:ext cx="1191237" cy="47525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ky-KG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өл сөз</a:t>
            </a:r>
            <a:endParaRPr lang="ru-RU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7819363" y="2238103"/>
            <a:ext cx="1191237" cy="491863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  <a:r>
              <a:rPr lang="ky-KG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өтөн сөз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206616" y="2233373"/>
            <a:ext cx="1191237" cy="496594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ky-KG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өл сөз</a:t>
            </a:r>
            <a:endParaRPr lang="ru-RU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2126702" y="4415711"/>
            <a:ext cx="1191237" cy="48128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ky-KG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өл сөз</a:t>
            </a:r>
            <a:endParaRPr lang="ru-RU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8029324" y="4354876"/>
            <a:ext cx="1191237" cy="551584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</a:t>
            </a:r>
            <a:r>
              <a:rPr lang="ky-KG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өл сөз</a:t>
            </a:r>
            <a:endParaRPr lang="ru-RU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3612163" y="4415711"/>
            <a:ext cx="1191237" cy="465214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  <a:r>
              <a:rPr lang="ky-KG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өтөн сөз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6248373" y="3130228"/>
            <a:ext cx="1193101" cy="48128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Чужая речь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3317938" y="3130228"/>
            <a:ext cx="1193101" cy="48128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Собст</a:t>
            </a:r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речь</a:t>
            </a:r>
            <a:endParaRPr lang="ru-RU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 flipH="1">
            <a:off x="2978280" y="5337395"/>
            <a:ext cx="158664" cy="48128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Овальная выноска 19"/>
          <p:cNvSpPr/>
          <p:nvPr/>
        </p:nvSpPr>
        <p:spPr>
          <a:xfrm>
            <a:off x="7222813" y="5288402"/>
            <a:ext cx="1193101" cy="48128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Чужая речь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Овальная выноска 20"/>
          <p:cNvSpPr/>
          <p:nvPr/>
        </p:nvSpPr>
        <p:spPr>
          <a:xfrm>
            <a:off x="3572965" y="1050090"/>
            <a:ext cx="1193101" cy="48128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Чужая речь</a:t>
            </a:r>
            <a:endParaRPr lang="ru-RU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Овальная выноска 21"/>
          <p:cNvSpPr/>
          <p:nvPr/>
        </p:nvSpPr>
        <p:spPr>
          <a:xfrm>
            <a:off x="2695286" y="5273340"/>
            <a:ext cx="1193101" cy="48128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Собст</a:t>
            </a:r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речь</a:t>
            </a:r>
            <a:endParaRPr lang="ru-RU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Овальная выноска 22"/>
          <p:cNvSpPr/>
          <p:nvPr/>
        </p:nvSpPr>
        <p:spPr>
          <a:xfrm>
            <a:off x="6836223" y="1010956"/>
            <a:ext cx="1193101" cy="481281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Собст</a:t>
            </a:r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речь</a:t>
            </a:r>
            <a:endParaRPr lang="ru-RU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374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0" y="0"/>
            <a:ext cx="658368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0"/>
            <a:ext cx="5669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74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0362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025" y="84798"/>
            <a:ext cx="7813742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7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Үй тапшырма:</a:t>
            </a:r>
          </a:p>
          <a:p>
            <a:pPr algn="ctr"/>
            <a:r>
              <a:rPr lang="ky-KG" sz="54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Кыргыз тили окуу китеби</a:t>
            </a:r>
          </a:p>
          <a:p>
            <a:pPr algn="ctr"/>
            <a:r>
              <a:rPr lang="ky-KG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210 – бет, 327- көнүгүү</a:t>
            </a:r>
          </a:p>
          <a:p>
            <a:pPr algn="ctr"/>
            <a:r>
              <a:rPr lang="ky-KG" sz="5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211 – бет, 328 - көнүгуу </a:t>
            </a:r>
            <a:endParaRPr lang="ru-RU" sz="5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90" y="3640183"/>
            <a:ext cx="9744075" cy="31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84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681" y="363472"/>
            <a:ext cx="1129071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7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Көңүл бурганыңарга ыракмат!</a:t>
            </a:r>
            <a:endParaRPr lang="ru-RU" sz="7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97" y="2516777"/>
            <a:ext cx="5371678" cy="4125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6778"/>
            <a:ext cx="6601097" cy="41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47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2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3399" y="425116"/>
            <a:ext cx="12354857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Сабактын максаты: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ky-KG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Төл жана бөтөн сөз жөнүндө түшүнүк алуу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ky-KG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Аларды ажырата билүү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ky-KG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Жазууда тыныш белгилерин туура коюу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ky-KG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Сүйлөө кебибинде төл жана бөтөн </a:t>
            </a:r>
          </a:p>
          <a:p>
            <a:pPr algn="ctr"/>
            <a:r>
              <a:rPr lang="ky-KG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сөздөрдү колдонууга үйрөнүу 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81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67112" y="770729"/>
            <a:ext cx="610374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Сөздүк иш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ky-KG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Төл</a:t>
            </a:r>
            <a:r>
              <a:rPr lang="ky-KG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</a:t>
            </a:r>
            <a:r>
              <a:rPr lang="ky-KG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собственная  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ky-KG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Бөтөн</a:t>
            </a:r>
            <a:r>
              <a:rPr lang="ky-KG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ky-KG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чужая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ky-KG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Калк</a:t>
            </a:r>
            <a:r>
              <a:rPr lang="ky-KG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</a:t>
            </a:r>
            <a:r>
              <a:rPr lang="ky-KG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народ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ky-KG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Керектүү</a:t>
            </a:r>
            <a:r>
              <a:rPr lang="ky-KG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ky-KG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нужный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ky-KG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Бүркүт</a:t>
            </a:r>
            <a:r>
              <a:rPr lang="ky-KG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</a:t>
            </a:r>
            <a:r>
              <a:rPr lang="ky-KG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беркут, орёл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ky-KG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Болочок</a:t>
            </a:r>
            <a:r>
              <a:rPr lang="ky-KG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будущее</a:t>
            </a:r>
            <a:endParaRPr lang="ky-KG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68" y="28575"/>
            <a:ext cx="6115573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11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1713" y="0"/>
            <a:ext cx="1255542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ky-K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Төл сөз </a:t>
            </a:r>
            <a:r>
              <a:rPr lang="ky-K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</a:t>
            </a:r>
            <a:r>
              <a:rPr lang="ky-K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собственная речь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ky-KG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Бөтөн сөз </a:t>
            </a:r>
            <a:r>
              <a:rPr lang="ky-KG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</a:t>
            </a:r>
            <a:r>
              <a:rPr lang="ky-KG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чужая речь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ky-K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Калк айтса </a:t>
            </a:r>
            <a:r>
              <a:rPr lang="ky-K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</a:t>
            </a:r>
            <a:r>
              <a:rPr lang="ky-K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если говорит народ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ky-KG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Керектүү таштын </a:t>
            </a:r>
            <a:r>
              <a:rPr lang="ky-KG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</a:t>
            </a:r>
            <a:r>
              <a:rPr lang="ky-KG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нужный камень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ky-K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Бүркүт сыяктуу </a:t>
            </a:r>
            <a:r>
              <a:rPr lang="ky-K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</a:t>
            </a:r>
            <a:r>
              <a:rPr lang="ky-K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как беркут</a:t>
            </a:r>
            <a:r>
              <a:rPr lang="ky-KG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, (как орёл</a:t>
            </a:r>
            <a:r>
              <a:rPr lang="ky-K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)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88" y="4177717"/>
            <a:ext cx="6706310" cy="30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63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766" y="-95599"/>
            <a:ext cx="1105059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Биз пикир алышууда өзүбүздүн</a:t>
            </a:r>
          </a:p>
          <a:p>
            <a:pPr algn="ctr"/>
            <a:r>
              <a:rPr lang="ky-KG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п</a:t>
            </a:r>
            <a:r>
              <a:rPr lang="ky-KG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икирибизди бекемдөө үчүн башка</a:t>
            </a:r>
          </a:p>
          <a:p>
            <a:pPr algn="ctr"/>
            <a:r>
              <a:rPr lang="ky-KG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б</a:t>
            </a:r>
            <a:r>
              <a:rPr lang="ky-KG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ирөөнүн сөзүн да колдонобуз.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64" y="2489724"/>
            <a:ext cx="9525000" cy="43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71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300" y="0"/>
            <a:ext cx="7359070" cy="5909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5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Төл сөз</a:t>
            </a:r>
          </a:p>
          <a:p>
            <a:pPr algn="ctr"/>
            <a:r>
              <a:rPr lang="ky-KG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(собственная речь)</a:t>
            </a:r>
          </a:p>
          <a:p>
            <a:pPr algn="ctr"/>
            <a:r>
              <a:rPr lang="ky-KG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Өзүбүз айткан сөз.</a:t>
            </a:r>
          </a:p>
          <a:p>
            <a:pPr algn="ctr"/>
            <a:endParaRPr lang="ky-KG" sz="5400" b="1" cap="none" spc="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ky-KG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Бөтөн сөз</a:t>
            </a:r>
          </a:p>
          <a:p>
            <a:pPr algn="ctr"/>
            <a:r>
              <a:rPr lang="ky-KG" sz="5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ky-KG" sz="540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чужая речь)</a:t>
            </a:r>
          </a:p>
          <a:p>
            <a:pPr algn="ctr"/>
            <a:r>
              <a:rPr lang="ky-KG" sz="54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Башка бирөөнүн сөзү.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369" y="0"/>
            <a:ext cx="4798503" cy="59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05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41" y="3441903"/>
            <a:ext cx="4748169" cy="36240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90516"/>
            <a:ext cx="12201701" cy="67710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y-KG" sz="7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Мисалы:</a:t>
            </a:r>
          </a:p>
          <a:p>
            <a:pPr algn="ctr"/>
            <a:r>
              <a:rPr lang="ky-KG" sz="54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«Эртең киного барабыз», </a:t>
            </a:r>
            <a:r>
              <a:rPr lang="ky-KG" sz="5400" b="1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деди Азат.</a:t>
            </a:r>
          </a:p>
          <a:p>
            <a:pPr algn="ctr"/>
            <a:r>
              <a:rPr lang="ky-KG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Окуу китеби.</a:t>
            </a:r>
          </a:p>
          <a:p>
            <a:pPr algn="ctr"/>
            <a:r>
              <a:rPr lang="ky-KG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210 – бет, 327- көнүгүү</a:t>
            </a:r>
          </a:p>
          <a:p>
            <a:pPr algn="ctr"/>
            <a:r>
              <a:rPr lang="ky-KG" sz="4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Берилген мисалдардан</a:t>
            </a:r>
          </a:p>
          <a:p>
            <a:pPr algn="ctr"/>
            <a:r>
              <a:rPr lang="ky-KG" sz="4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төл жана бөтөн сөздү</a:t>
            </a:r>
          </a:p>
          <a:p>
            <a:pPr algn="ctr"/>
            <a:r>
              <a:rPr lang="ky-KG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табуу.</a:t>
            </a:r>
          </a:p>
          <a:p>
            <a:pPr algn="ctr"/>
            <a:endParaRPr lang="ky-KG" sz="4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4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800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62489" y="0"/>
            <a:ext cx="12589216" cy="63401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y-KG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327- көнүгүү</a:t>
            </a:r>
          </a:p>
          <a:p>
            <a:pPr algn="ctr"/>
            <a:r>
              <a:rPr lang="ky-KG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Алыкул осмоновду окурмандар минтип аташат.</a:t>
            </a:r>
          </a:p>
          <a:p>
            <a:pPr algn="ctr"/>
            <a:r>
              <a:rPr lang="ky-KG" sz="44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 – кыргыз поэзиясынын таң чолпону.</a:t>
            </a:r>
          </a:p>
          <a:p>
            <a:pPr algn="ctr"/>
            <a:r>
              <a:rPr lang="ky-KG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2.Карамзин А. С. Пушкинди</a:t>
            </a:r>
          </a:p>
          <a:p>
            <a:pPr algn="ctr"/>
            <a:r>
              <a:rPr lang="ky-KG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</a:t>
            </a:r>
            <a:r>
              <a:rPr lang="ky-KG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үркүт сыяктуу токтобой уч</a:t>
            </a:r>
          </a:p>
          <a:p>
            <a:pPr algn="ctr"/>
            <a:r>
              <a:rPr lang="ky-KG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деп айткан экен</a:t>
            </a:r>
          </a:p>
          <a:p>
            <a:pPr algn="ctr"/>
            <a:r>
              <a:rPr lang="ky-KG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«Суу май бериңизчи»,- </a:t>
            </a:r>
          </a:p>
          <a:p>
            <a:pPr algn="ctr"/>
            <a:r>
              <a:rPr lang="ky-KG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деди Апенди сатуучуга.</a:t>
            </a:r>
          </a:p>
          <a:p>
            <a:pPr algn="ctr"/>
            <a:endParaRPr lang="ky-KG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473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56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324</Words>
  <Application>Microsoft Office PowerPoint</Application>
  <PresentationFormat>Произвольный</PresentationFormat>
  <Paragraphs>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BEST</cp:lastModifiedBy>
  <cp:revision>30</cp:revision>
  <dcterms:created xsi:type="dcterms:W3CDTF">2020-04-09T11:04:58Z</dcterms:created>
  <dcterms:modified xsi:type="dcterms:W3CDTF">2020-04-13T05:04:58Z</dcterms:modified>
</cp:coreProperties>
</file>