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9458B1-99D5-42E8-A222-6479C2059E20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606CF0C-5177-48F2-AF51-8D09C80602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y.wikipedia.org/wiki/%D0%AB%D1%81%D1%8B%D0%BA-%D0%9A%D3%A9%D0%BB_%D0%BE%D0%B1%D0%BB%D1%83%D1%81%D1%83" TargetMode="External"/><Relationship Id="rId7" Type="http://schemas.openxmlformats.org/officeDocument/2006/relationships/hyperlink" Target="https://ky.wikipedia.org/wiki/%D0%91%D0%B8%D1%88%D0%BA%D0%B5%D0%BA_%D1%88%D0%B0%D0%B0%D1%80%D1%8B" TargetMode="External"/><Relationship Id="rId2" Type="http://schemas.openxmlformats.org/officeDocument/2006/relationships/hyperlink" Target="https://ky.wikipedia.org/wiki/%D0%9A%D1%8B%D1%80%D0%B3%D1%8B%D0%B7%D1%81%D1%82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y.wikipedia.org/wiki/%D0%94%D0%B8%D1%81%D1%81%D0%B8%D0%B4%D0%B5%D0%BD%D1%82" TargetMode="External"/><Relationship Id="rId5" Type="http://schemas.openxmlformats.org/officeDocument/2006/relationships/hyperlink" Target="https://ky.wikipedia.org/wiki/%D0%91%D0%B8%D1%88%D0%BA%D0%B5%D0%BA" TargetMode="External"/><Relationship Id="rId4" Type="http://schemas.openxmlformats.org/officeDocument/2006/relationships/hyperlink" Target="https://ky.wikipedia.org/wiki/%D0%A2%D2%AF%D0%BF_%D1%80%D0%B0%D0%B9%D0%BE%D0%BD%D1%8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zdin.kg/index.php?option=com_kunena&amp;Itemid=4&amp;func=view&amp;catid=7&amp;id=18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Аралыктан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окутуу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Чын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айынын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ону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Сабактын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темасы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Түгөлбай Сыдыкбеков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адабияты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9-А,Б,В класс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home\Desktop\250px-Sydykbekov_Tugelba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17032"/>
            <a:ext cx="2448272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7850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Түгөлбай </a:t>
            </a:r>
            <a:r>
              <a:rPr lang="ky-KG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Сыдыкбеков </a:t>
            </a:r>
            <a:r>
              <a:rPr lang="ky-KG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таанышат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Оозеки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кебин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ky-KG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y-KG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y-KG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муундарды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сыйлоого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тарбияланышат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y-KG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Сабактын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максаты</a:t>
            </a:r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5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Түгөлбай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Сыдыкбеков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1912-жылы 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tooltip="Кыргызстан"/>
              </a:rPr>
              <a:t>Кыргызстандын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азыркы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tooltip="Ысык-Көл облусу"/>
              </a:rPr>
              <a:t>Ысык-Көл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tooltip="Ысык-Көл облусу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tooltip="Ысык-Көл облусу"/>
              </a:rPr>
              <a:t>облусуна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караштуу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Түп району"/>
              </a:rPr>
              <a:t>Түп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Түп району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Түп району"/>
              </a:rPr>
              <a:t>районундагы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Кең-Суу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айылында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туулган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Кийинчерээк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өзүнүн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бара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кызы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Динарага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15-апрелден 15-майга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чейинки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күндөрдү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жазган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кагаз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тилкелеринин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бирин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суурдуртуп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ага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негизденип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14-май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күнүн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өзүнүн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туулган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күнү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катары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шарттуу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түрдө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тандап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алган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1928–1931-жж. Фрунзе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шаарындагы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азыркы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tooltip="Бишкек"/>
              </a:rPr>
              <a:t>Бишкек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шаарындагы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айыл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чарба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техникумунда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1931-жылы Ашхабад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шаарындагы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Орто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Азия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зооветеринардык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институтунда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окуган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1931–1936-жж. «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Ленинчил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жаш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гезитинде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бөлүм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башчы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1937–1947-жж. Кыргызстан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Жазуучулар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Биримдигинин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башкармалыгында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адабий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кеңешчи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1949–1951-жж.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Кыргызмамбаста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редактор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1970-80-жж.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ортосунда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Түгөлбай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Сыдыкбеков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улутчул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жазуучу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катары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бейрасмий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түрдө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обо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чогултулган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бирок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Сталиндик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сыйлыкка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ээ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болгону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гана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толук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куугунтуктоого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жергиликтүү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бийликтерге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мүмкүндүк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эмес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тарыхын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калыс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иликтөөгө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тилин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ички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кампасына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ылайык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байытууга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замандаштарын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үндөгөн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Расмий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бийликтерди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жааттагы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өксүктөрү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тайманбастан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ачык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сындаган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Ошондуктан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совет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доорундагы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tooltip="Диссидент"/>
              </a:rPr>
              <a:t>диссиденти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катары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таанышат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адабиятына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маданиятына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70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жылга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жакын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кызмат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кылган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элдик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тилдин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нарк-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насилдин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нускалуу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билерманы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Т.Сыдыкбеков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1997-жылы 19-июлда 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 tooltip="Бишкек шаары"/>
              </a:rPr>
              <a:t>Бишкек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 tooltip="Бишкек шаары"/>
              </a:rPr>
              <a:t>шаарында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болду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сөөгүн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эл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урмат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ызат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узатты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Түгөлбай </a:t>
            </a:r>
            <a:r>
              <a:rPr lang="ky-KG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Сыдыкбековдун </a:t>
            </a:r>
            <a:br>
              <a:rPr lang="ky-KG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жолу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38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Биринчи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поэзиялык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жыйнагы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Күрөш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1933-жылы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жарыкка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чыккан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Т.Сыдыкбеков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Манас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эпосун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изилдөөгө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чыгарууга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көрүнүктүү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кошуп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Манас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–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Сейтек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эпосунун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жыйынтыкталган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вариантынын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томдугунун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үчүнчү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бөлүгүн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редакциялаган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басмага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даярдаган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1960-жылы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басылып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чыккан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совет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адабиятынын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тары-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хый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очерктеринин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башкы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редактору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Жазуучу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Манас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Алмамбет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эпикалык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драмасын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(1942-ж.) (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К.Рахматуллин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авторлош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Күчтүү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жүрөк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Канжар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Кыштак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кожоюндары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аттуу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пьесаларды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жазган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Т.Сыдыкбеков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А.С.Пушкиндин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Н.А.Некрасовдун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Д.Бедныйдын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А.П.Чеховдун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А.Серафимовичтин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М.Шолоховдун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ж. б.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чыгармаларын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кыргызчага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которгон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Сүрөткердин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турмушунда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асаба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романы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өзгөчө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тагдырдагы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чыгарма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 Орхон-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доорундагы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элдеринин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тарыхый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өткөн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жолун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көркөм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жалпылаштырууга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ошол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тарыхыйлыгы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тоталитардык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доордун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“кара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сандыгына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кабылып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окурмандарына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жетпей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оңолгондо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1989-жылы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окурман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колуна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тийди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Автобиографиялык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тарыхый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өмүр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баяндык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мазмундагы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(1982), “Бел-белес” (1996)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романдары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эли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жылуу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кабыл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алынды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Мезгил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сабактары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Табылга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(1992), “Мен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жашадым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китептерине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мезгил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тарых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илим-билим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улуттук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мурас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маданият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ж.б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темалардагы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атуулдук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позициясын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айкындаган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макалалары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маектешүүлөрү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киргизилген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Чыгармачылыгы</a:t>
            </a:r>
            <a:r>
              <a:rPr lang="ru-RU" sz="5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7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1936-жылдан СССР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Жазуучулар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союзунун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мүчөсү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ССРинин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жазуучусу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(1968-ж).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ССРинин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Илимдер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Академиясынын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мүчөсү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(1954-ж).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Т.Сыдыкбековдун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«Люди наших дней»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аталган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романына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1947-жылы 3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даражадагы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Сталиндик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сыйлык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берилип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кийин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сыйлык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СССРдин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сыйлыгы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калган.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Ленин,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Эмгек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Кызыл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Элдердин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достугу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ордендери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СССРдин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медалдары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ССР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Жогорку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Советинин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Ардак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грамоталары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сыйланган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Эгемен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Эл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Баатыры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наамын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туңгуч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ирет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алган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Сыйлыктары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наамдары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9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Түгөлбай Сыдыкбековдун 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жолун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окуп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чыгуу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   (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китеби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110-111-бет)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Түгөлбай Сыдыкбековдун </a:t>
            </a:r>
            <a:br>
              <a:rPr lang="ky-KG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түзүлг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тестке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жооп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берү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 Тест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мультиурок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сайтында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жайгашкан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Аткаруу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мөөнөт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17.04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Тапшырма</a:t>
            </a:r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92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173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Candara</vt:lpstr>
      <vt:lpstr>Symbol</vt:lpstr>
      <vt:lpstr>Times New Roman</vt:lpstr>
      <vt:lpstr>Волна</vt:lpstr>
      <vt:lpstr>Кыргыз адабияты, 9-А,Б,В класс</vt:lpstr>
      <vt:lpstr>Сабактын максаты:</vt:lpstr>
      <vt:lpstr>Түгөлбай Сыдыкбековдун  өмүр жолу</vt:lpstr>
      <vt:lpstr>Чыгармачылыгы </vt:lpstr>
      <vt:lpstr>Сыйлыктары жана наамдары </vt:lpstr>
      <vt:lpstr>Тапшырма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Кыргыз адабияты, 9-А,Б,В класс</dc:title>
  <dc:creator>home</dc:creator>
  <cp:lastModifiedBy>User</cp:lastModifiedBy>
  <cp:revision>4</cp:revision>
  <dcterms:created xsi:type="dcterms:W3CDTF">2020-04-10T06:02:34Z</dcterms:created>
  <dcterms:modified xsi:type="dcterms:W3CDTF">2020-04-11T00:52:50Z</dcterms:modified>
</cp:coreProperties>
</file>