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67" r:id="rId3"/>
    <p:sldId id="284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475" r:id="rId12"/>
    <p:sldId id="45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66FF"/>
    <a:srgbClr val="000066"/>
    <a:srgbClr val="006600"/>
    <a:srgbClr val="FF6600"/>
    <a:srgbClr val="9900CC"/>
    <a:srgbClr val="800000"/>
    <a:srgbClr val="CC66FF"/>
    <a:srgbClr val="CC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897" autoAdjust="0"/>
    <p:restoredTop sz="86355" autoAdjust="0"/>
  </p:normalViewPr>
  <p:slideViewPr>
    <p:cSldViewPr snapToGrid="0">
      <p:cViewPr varScale="1">
        <p:scale>
          <a:sx n="34" d="100"/>
          <a:sy n="34" d="100"/>
        </p:scale>
        <p:origin x="0" y="804"/>
      </p:cViewPr>
      <p:guideLst/>
    </p:cSldViewPr>
  </p:slideViewPr>
  <p:outlineViewPr>
    <p:cViewPr>
      <p:scale>
        <a:sx n="33" d="100"/>
        <a:sy n="33" d="100"/>
      </p:scale>
      <p:origin x="0" y="-314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011-705F-426F-8E4C-7F94C04FBA88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E669-8023-4AF4-AA3A-E37B2CB97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80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E669-8023-4AF4-AA3A-E37B2CB97CE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95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95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16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29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28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6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1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4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74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84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FCE3-973F-4409-B6C6-EA96B74F902F}" type="datetimeFigureOut">
              <a:rPr lang="ru-RU" smtClean="0"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0270-40D6-473D-8B48-23AB37606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5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90057"/>
            <a:ext cx="9144000" cy="1419906"/>
          </a:xfrm>
        </p:spPr>
        <p:txBody>
          <a:bodyPr>
            <a:normAutofit/>
          </a:bodyPr>
          <a:lstStyle/>
          <a:p>
            <a:r>
              <a:rPr lang="ru-RU" sz="8800" b="1" dirty="0">
                <a:solidFill>
                  <a:srgbClr val="000066"/>
                </a:solidFill>
              </a:rPr>
              <a:t>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0729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800000"/>
              </a:solidFill>
            </a:endParaRPr>
          </a:p>
          <a:p>
            <a:r>
              <a:rPr lang="ru-RU" sz="6000" b="1" dirty="0" smtClean="0">
                <a:solidFill>
                  <a:srgbClr val="800000"/>
                </a:solidFill>
              </a:rPr>
              <a:t>10 </a:t>
            </a:r>
            <a:r>
              <a:rPr lang="ru-RU" sz="6000" b="1" dirty="0">
                <a:solidFill>
                  <a:srgbClr val="800000"/>
                </a:solidFill>
              </a:rPr>
              <a:t>КЛАСС</a:t>
            </a:r>
          </a:p>
          <a:p>
            <a:endParaRPr lang="ru-RU" sz="3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199" y="952500"/>
            <a:ext cx="10515600" cy="118080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</a:t>
            </a:r>
            <a:r>
              <a:rPr lang="ru-RU" b="1" dirty="0" smtClean="0"/>
              <a:t>гловая </a:t>
            </a:r>
            <a:r>
              <a:rPr lang="ru-RU" b="1" dirty="0"/>
              <a:t>скорость </a:t>
            </a:r>
            <a:r>
              <a:rPr lang="ru-RU" b="1" dirty="0" smtClean="0"/>
              <a:t>определяется, как </a:t>
            </a:r>
            <a:r>
              <a:rPr lang="ru-RU" b="1" dirty="0"/>
              <a:t>отношение угла поворота ко времени, за который этот поворот был совершён:</a:t>
            </a:r>
            <a:endParaRPr lang="ru-RU" dirty="0"/>
          </a:p>
        </p:txBody>
      </p:sp>
      <p:pic>
        <p:nvPicPr>
          <p:cNvPr id="7" name="Рисунок 6" descr="https://fsd.videouroki.net/products/conspekty/fizika10/11-ravnomiernoie-dvizhieniie-tochki-po-okruzhnosti.files/image016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379" y="2119451"/>
            <a:ext cx="3537239" cy="17175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9098" y="3880363"/>
            <a:ext cx="11353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инейная скорость определяется как отношение длины пройденной дуги ко времени: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9525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 descr="https://fsd.videouroki.net/products/conspekty/fizika10/11-ravnomiernoie-dvizhieniie-tochki-po-okruzhnosti.files/image017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616" y="4717073"/>
            <a:ext cx="2022763" cy="173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98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7092"/>
            <a:ext cx="10771909" cy="1163781"/>
          </a:xfrm>
        </p:spPr>
        <p:txBody>
          <a:bodyPr>
            <a:noAutofit/>
          </a:bodyPr>
          <a:lstStyle/>
          <a:p>
            <a:r>
              <a:rPr lang="ru-RU" sz="2800" b="1" dirty="0"/>
              <a:t>Задача. </a:t>
            </a:r>
            <a:r>
              <a:rPr lang="ru-RU" sz="2800" dirty="0"/>
              <a:t>Спидометр автомобиля показывает 90 км/ч, а тахометр — 2400 об/мин. Чему равен радиус колеса в таком случае?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Объект 3" descr="https://fsd.videouroki.net/products/conspekty/fizika10/11-ravnomiernoie-dvizhieniie-tochki-po-okruzhnosti.files/image019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440873"/>
            <a:ext cx="10771908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13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rot.info/uploads/posts/2020-01/1579633088_2-p-foni-so-shkolnoi-doskoi-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1" t="7853" r="5949" b="4785"/>
          <a:stretch/>
        </p:blipFill>
        <p:spPr bwMode="auto">
          <a:xfrm>
            <a:off x="529389" y="94918"/>
            <a:ext cx="11095063" cy="6634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83030" y="2057527"/>
            <a:ext cx="494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chemeClr val="bg1"/>
                </a:solidFill>
              </a:rPr>
              <a:t>Урок </a:t>
            </a:r>
            <a:r>
              <a:rPr lang="ru-RU" sz="4000" b="1" i="1" dirty="0" smtClean="0">
                <a:solidFill>
                  <a:schemeClr val="bg1"/>
                </a:solidFill>
              </a:rPr>
              <a:t>окончен.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36648" y="2779507"/>
            <a:ext cx="49403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>
                <a:solidFill>
                  <a:schemeClr val="bg1"/>
                </a:solidFill>
              </a:rPr>
              <a:t>До свидания!</a:t>
            </a:r>
          </a:p>
        </p:txBody>
      </p:sp>
      <p:pic>
        <p:nvPicPr>
          <p:cNvPr id="39" name="Picture 4" descr="https://i1.wp.com/xn--i1abbnckbmcl9fb.xn--p1ai/%D1%81%D1%82%D0%B0%D1%82%D1%8C%D0%B8/649107/presentation/2/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36" y="4688594"/>
            <a:ext cx="2138528" cy="160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s://im0-tub-ru.yandex.net/i?id=5011e81633ebbd781f83e4ddf1aeea9d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403" y="94918"/>
            <a:ext cx="1244664" cy="143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s://xcraft.net/uploads/users/perm_folder/1144507/wIvwwVidZ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1" y="121045"/>
            <a:ext cx="1238847" cy="1238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283" y="3883743"/>
            <a:ext cx="2718335" cy="15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92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krot.info/uploads/posts/2020-01/1579633088_2-p-foni-so-shkolnoi-doskoi-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3" t="8139" r="3761" b="5354"/>
          <a:stretch/>
        </p:blipFill>
        <p:spPr bwMode="auto">
          <a:xfrm>
            <a:off x="591288" y="226830"/>
            <a:ext cx="11357511" cy="638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789627" y="809447"/>
            <a:ext cx="3008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</a:rPr>
              <a:t>Тема урока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8295" y="1811312"/>
            <a:ext cx="77507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Движение тела </a:t>
            </a:r>
          </a:p>
          <a:p>
            <a:pPr algn="ctr"/>
            <a:r>
              <a:rPr lang="ru-RU" sz="4400" i="1" dirty="0" smtClean="0">
                <a:solidFill>
                  <a:schemeClr val="bg1"/>
                </a:solidFill>
              </a:rPr>
              <a:t>по окружности</a:t>
            </a:r>
            <a:endParaRPr lang="ru-RU" sz="4400" i="1" dirty="0">
              <a:solidFill>
                <a:schemeClr val="bg1"/>
              </a:solidFill>
            </a:endParaRPr>
          </a:p>
        </p:txBody>
      </p:sp>
      <p:pic>
        <p:nvPicPr>
          <p:cNvPr id="12" name="Picture 4" descr="https://i1.wp.com/xn--i1abbnckbmcl9fb.xn--p1ai/%D1%81%D1%82%D0%B0%D1%82%D1%8C%D0%B8/649107/presentation/2/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20" y="3056598"/>
            <a:ext cx="1639593" cy="122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s://im0-tub-ru.yandex.net/i?id=5011e81633ebbd781f83e4ddf1aeea9d-l&amp;n=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4135" y="2701361"/>
            <a:ext cx="1244664" cy="1434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s://xcraft.net/uploads/users/perm_folder/1144507/wIvwwVidZ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4" y="226830"/>
            <a:ext cx="1187061" cy="118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52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453" y="439419"/>
            <a:ext cx="6053919" cy="73623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800000"/>
                </a:solidFill>
              </a:rPr>
              <a:t>Сегодня на уроке мы…</a:t>
            </a:r>
            <a:endParaRPr lang="ru-RU" sz="4000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5" y="1175657"/>
            <a:ext cx="10974053" cy="48600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>
              <a:solidFill>
                <a:srgbClr val="000066"/>
              </a:solidFill>
            </a:endParaRPr>
          </a:p>
          <a:p>
            <a:r>
              <a:rPr lang="ru-RU" sz="3200" dirty="0" smtClean="0">
                <a:solidFill>
                  <a:srgbClr val="000066"/>
                </a:solidFill>
              </a:rPr>
              <a:t>Изучим особенности криволинейного движения. В частности, движения по окружности.</a:t>
            </a:r>
            <a:endParaRPr lang="ru-RU" sz="3200" dirty="0" smtClean="0">
              <a:solidFill>
                <a:srgbClr val="000066"/>
              </a:solidFill>
            </a:endParaRPr>
          </a:p>
          <a:p>
            <a:pPr marL="0" indent="0">
              <a:buNone/>
            </a:pPr>
            <a:endParaRPr lang="ru-RU" sz="3200" dirty="0">
              <a:solidFill>
                <a:srgbClr val="000066"/>
              </a:solidFill>
            </a:endParaRPr>
          </a:p>
          <a:p>
            <a:pPr lvl="0"/>
            <a:r>
              <a:rPr lang="ru-RU" sz="3200" dirty="0" smtClean="0">
                <a:solidFill>
                  <a:srgbClr val="000066"/>
                </a:solidFill>
              </a:rPr>
              <a:t>Научимся решать </a:t>
            </a:r>
            <a:r>
              <a:rPr lang="ru-RU" sz="3200" dirty="0" smtClean="0">
                <a:solidFill>
                  <a:srgbClr val="000066"/>
                </a:solidFill>
              </a:rPr>
              <a:t>задачи </a:t>
            </a:r>
            <a:r>
              <a:rPr lang="ru-RU" sz="3200" dirty="0" smtClean="0">
                <a:solidFill>
                  <a:srgbClr val="000066"/>
                </a:solidFill>
              </a:rPr>
              <a:t>и находить примеры в окружающем нас мире</a:t>
            </a:r>
            <a:r>
              <a:rPr lang="ru-RU" sz="3200" dirty="0" smtClean="0">
                <a:solidFill>
                  <a:srgbClr val="000066"/>
                </a:solidFill>
              </a:rPr>
              <a:t>.</a:t>
            </a:r>
            <a:endParaRPr lang="ru-RU" sz="3200" dirty="0">
              <a:solidFill>
                <a:srgbClr val="000066"/>
              </a:solidFill>
            </a:endParaRPr>
          </a:p>
          <a:p>
            <a:pPr marL="0" lvl="0" indent="0">
              <a:buNone/>
            </a:pPr>
            <a:endParaRPr lang="ru-RU" sz="3200" dirty="0" smtClean="0">
              <a:solidFill>
                <a:srgbClr val="000066"/>
              </a:solidFill>
            </a:endParaRPr>
          </a:p>
          <a:p>
            <a:pPr lvl="0"/>
            <a:endParaRPr lang="ru-RU" sz="3200" dirty="0">
              <a:solidFill>
                <a:srgbClr val="000066"/>
              </a:solidFill>
            </a:endParaRPr>
          </a:p>
          <a:p>
            <a:pPr lvl="0"/>
            <a:endParaRPr lang="ru-RU" sz="32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727" y="363104"/>
            <a:ext cx="7834745" cy="68868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Движение тела по окружности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96498"/>
            <a:ext cx="11353800" cy="247361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Движение тела по окружности довольно часто встречается в повседневной жизни. Взять хотя бы движение Земли вокруг своей оси или вокруг Солнца.</a:t>
            </a:r>
          </a:p>
          <a:p>
            <a:r>
              <a:rPr lang="ru-RU" dirty="0" smtClean="0"/>
              <a:t>Кроме </a:t>
            </a:r>
            <a:r>
              <a:rPr lang="ru-RU" dirty="0"/>
              <a:t>этого существуют ещё сотни примеров: вращение колеса автомобиля, вращение электронов вокруг ядра атома, движение стрелок часов и многое другое.</a:t>
            </a:r>
          </a:p>
        </p:txBody>
      </p:sp>
      <p:pic>
        <p:nvPicPr>
          <p:cNvPr id="4" name="Рисунок 3" descr="https://fsd.videouroki.net/products/conspekty/fizika10/11-ravnomiernoie-dvizhieniie-tochki-po-okruzhnosti.files/image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6" y="501072"/>
            <a:ext cx="1562100" cy="149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fsd.videouroki.net/products/conspekty/fizika10/11-ravnomiernoie-dvizhieniie-tochki-po-okruzhnosti.files/image00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30" y="4470111"/>
            <a:ext cx="7021224" cy="1841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3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6691" y="886692"/>
            <a:ext cx="10751127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Равномерным </a:t>
            </a:r>
            <a:r>
              <a:rPr lang="ru-RU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движением называется такое движение, при котором тело поворачивается на одинаковые углы за равные промежутки времени.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6691" y="2022764"/>
            <a:ext cx="1075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При движении тела по окружности, его скорость будет направлена по касательной к этой окружности в данной точке.</a:t>
            </a:r>
            <a:r>
              <a:rPr lang="ru-RU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8908" y="3120108"/>
            <a:ext cx="850669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i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скорости, так же, как и модуль ускорения остаётся постоянным, в то время как их направления постоянно меняются</a:t>
            </a:r>
            <a:r>
              <a:rPr lang="ru-RU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 descr="https://fsd.videouroki.net/products/conspekty/fizika10/11-ravnomiernoie-dvizhieniie-tochki-po-okruzhnosti.files/image00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424" y="3805167"/>
            <a:ext cx="2638425" cy="2581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86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fsd.videouroki.net/products/conspekty/fizika10/11-ravnomiernoie-dvizhieniie-tochki-po-okruzhnosti.files/image0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53" y="710910"/>
            <a:ext cx="3017692" cy="26973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184072" y="730186"/>
            <a:ext cx="720436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гновенное ускорение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 отношение изменения скорости к промежутку времени, за который это изменение произошло, при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219" descr="https://fsd.videouroki.net/products/conspekty/fizika10/11-ravnomiernoie-dvizhieniie-tochki-po-okruzhnosti.files/image00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571500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762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Рисунок 9" descr="https://fsd.videouroki.net/products/conspekty/fizika10/11-ravnomiernoie-dvizhieniie-tochki-po-okruzhnosti.files/image005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979" y="2057634"/>
            <a:ext cx="1071130" cy="4822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939760" y="4050606"/>
            <a:ext cx="6592167" cy="1673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Ускорение </a:t>
            </a:r>
            <a:r>
              <a:rPr lang="ru-RU" sz="3200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при криволинейном движении называется центростремительным.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https://fsd.videouroki.net/products/conspekty/fizika10/11-ravnomiernoie-dvizhieniie-tochki-po-okruzhnosti.files/image009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128936"/>
            <a:ext cx="1770783" cy="1568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81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fsd.videouroki.net/products/conspekty/fizika10/11-ravnomiernoie-dvizhieniie-tochki-po-okruzhnosti.files/image01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340175"/>
            <a:ext cx="3328120" cy="35190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461722" y="340175"/>
            <a:ext cx="6428509" cy="2173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Периодом обращения называется время, за которое тело совершает полный оборот</a:t>
            </a:r>
            <a:r>
              <a:rPr lang="ru-RU" sz="3200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71032" y="3212124"/>
            <a:ext cx="850669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Существует также величина, обратная периоду, которая называется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частотой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. Эта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величина равна числу оборотов в единицу времени.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Очевидно, что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обращения и частота обратно пропорциональны: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Рисунок 212" descr="https://fsd.videouroki.net/products/conspekty/fizika10/11-ravnomiernoie-dvizhieniie-tochki-po-okruzhnosti.files/image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371" y="5265508"/>
            <a:ext cx="2441443" cy="98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73342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5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Угловая скорость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5346" y="1690688"/>
            <a:ext cx="10515600" cy="1028411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Угловая скорость характеризует скорость поворота, то есть изменение угла поворота в единицу времени.</a:t>
            </a:r>
            <a:endParaRPr lang="ru-RU" dirty="0"/>
          </a:p>
        </p:txBody>
      </p:sp>
      <p:pic>
        <p:nvPicPr>
          <p:cNvPr id="4" name="Рисунок 3" descr="https://fsd.videouroki.net/products/conspekty/fizika10/11-ravnomiernoie-dvizhieniie-tochki-po-okruzhnosti.files/image01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709" y="2845957"/>
            <a:ext cx="3512993" cy="16621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32496" y="4670147"/>
            <a:ext cx="12358254" cy="1262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Радиан </a:t>
            </a:r>
            <a:r>
              <a:rPr lang="ru-RU" b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— это угол между двумя радиусами окружности, вырезающими на окружности дугу, длина которой равна радиусу окружности.</a:t>
            </a:r>
            <a:r>
              <a:rPr lang="ru-RU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rgbClr val="000000"/>
              </a:solidFill>
              <a:latin typeface="Open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Применительно </a:t>
            </a:r>
            <a:r>
              <a:rPr lang="ru-RU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к физике, мы можем сказать, что </a:t>
            </a:r>
            <a:r>
              <a:rPr lang="ru-RU" i="1" dirty="0">
                <a:solidFill>
                  <a:srgbClr val="000000"/>
                </a:solidFill>
                <a:latin typeface="OpenSans"/>
                <a:ea typeface="Times New Roman" panose="02020603050405020304" pitchFamily="18" charset="0"/>
                <a:cs typeface="Times New Roman" panose="02020603050405020304" pitchFamily="18" charset="0"/>
              </a:rPr>
              <a:t>радиан — это такой угол, при повороте на который, точка проходит путь, равный радиусу окружности.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5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fsd.videouroki.net/products/conspekty/fizika10/11-ravnomiernoie-dvizhieniie-tochki-po-okruzhnosti.files/image01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7" y="858983"/>
            <a:ext cx="4580135" cy="20884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fsd.videouroki.net/products/conspekty/fizika10/11-ravnomiernoie-dvizhieniie-tochki-po-okruzhnosti.files/image01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258" y="1279709"/>
            <a:ext cx="5188961" cy="2000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fsd.videouroki.net/products/conspekty/fizika10/11-ravnomiernoie-dvizhieniie-tochki-po-okruzhnosti.files/image015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436" y="3851565"/>
            <a:ext cx="3657599" cy="1740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22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6336</TotalTime>
  <Words>267</Words>
  <Application>Microsoft Office PowerPoint</Application>
  <PresentationFormat>Широкоэкранный</PresentationFormat>
  <Paragraphs>33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OpenSans</vt:lpstr>
      <vt:lpstr>Times New Roman</vt:lpstr>
      <vt:lpstr>Тема Office</vt:lpstr>
      <vt:lpstr>ФИЗИКА</vt:lpstr>
      <vt:lpstr>Презентация PowerPoint</vt:lpstr>
      <vt:lpstr>Сегодня на уроке мы…</vt:lpstr>
      <vt:lpstr>Движение тела по окружности </vt:lpstr>
      <vt:lpstr>Презентация PowerPoint</vt:lpstr>
      <vt:lpstr>Презентация PowerPoint</vt:lpstr>
      <vt:lpstr>Презентация PowerPoint</vt:lpstr>
      <vt:lpstr>Угловая скорость </vt:lpstr>
      <vt:lpstr>Презентация PowerPoint</vt:lpstr>
      <vt:lpstr>Презентация PowerPoint</vt:lpstr>
      <vt:lpstr>Задача. Спидометр автомобиля показывает 90 км/ч, а тахометр — 2400 об/мин. Чему равен радиус колеса в таком случае?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User</dc:creator>
  <cp:lastModifiedBy>User</cp:lastModifiedBy>
  <cp:revision>520</cp:revision>
  <dcterms:created xsi:type="dcterms:W3CDTF">2020-08-12T09:07:33Z</dcterms:created>
  <dcterms:modified xsi:type="dcterms:W3CDTF">2020-09-29T14:16:34Z</dcterms:modified>
</cp:coreProperties>
</file>