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6BFF-57B0-4A00-9721-EF1E96784C4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210-D7CB-454D-82D3-AECCE995E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8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6BFF-57B0-4A00-9721-EF1E96784C4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B210-D7CB-454D-82D3-AECCE995E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4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52 Свердловского района города Бишкек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">
        <p:split orient="vert"/>
      </p:transition>
    </mc:Choice>
    <mc:Fallback xmlns="">
      <p:transition spd="slow" advTm="21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мероприятия, проводимые в библиотеке: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211">
        <p14:pan dir="u"/>
      </p:transition>
    </mc:Choice>
    <mc:Fallback xmlns="">
      <p:transition spd="slow" advTm="421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Книжные выставки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30">
        <p14:flip dir="r"/>
      </p:transition>
    </mc:Choice>
    <mc:Fallback xmlns="">
      <p:transition spd="slow" advTm="143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«Посвящение первоклассников в читатели»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16">
        <p:dissolve/>
      </p:transition>
    </mc:Choice>
    <mc:Fallback xmlns="">
      <p:transition spd="slow" advTm="2216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Книжные выставки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1">
        <p14:prism isContent="1"/>
      </p:transition>
    </mc:Choice>
    <mc:Fallback xmlns="">
      <p:transition spd="slow" advTm="279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«Литературные викторины»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">
        <p14:ferris dir="l"/>
      </p:transition>
    </mc:Choice>
    <mc:Fallback xmlns="">
      <p:transition spd="slow" advTm="1049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864">
        <p14:pan dir="u"/>
      </p:transition>
    </mc:Choice>
    <mc:Fallback xmlns="">
      <p:transition spd="slow" advTm="86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подготовке к школьным мероприятиям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08">
        <p14:window dir="vert"/>
      </p:transition>
    </mc:Choice>
    <mc:Fallback xmlns="">
      <p:transition spd="slow" advTm="190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библиотеку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2">
        <p14:ripple/>
      </p:transition>
    </mc:Choice>
    <mc:Fallback xmlns="">
      <p:transition spd="slow" advTm="1432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дом</a:t>
            </a:r>
            <a:r>
              <a:rPr 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y-KG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Ч.Т. Айтматова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"/>
    </mc:Choice>
    <mc:Fallback xmlns="">
      <p:transition spd="slow" advTm="204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 активный  читатель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47">
        <p14:gallery dir="l"/>
      </p:transition>
    </mc:Choice>
    <mc:Fallback xmlns="">
      <p:transition spd="slow" advTm="84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	</a:t>
            </a:r>
            <a:br>
              <a:rPr lang="ru-RU" smtClean="0"/>
            </a:br>
            <a:r>
              <a:rPr lang="ru-RU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— корабли мысли, странствующие по волнам времени и бережно несущие свой драгоценный груз от поколения </a:t>
            </a:r>
            <a:br>
              <a:rPr lang="ru-RU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поколению.</a:t>
            </a:r>
            <a:br>
              <a:rPr lang="ru-RU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smtClean="0"/>
              <a:t/>
            </a:r>
            <a:br>
              <a:rPr lang="ru-RU" i="1" smtClean="0"/>
            </a:br>
            <a:r>
              <a:rPr lang="ru-RU" smtClean="0"/>
              <a:t>                                          </a:t>
            </a:r>
            <a:r>
              <a:rPr lang="ru-RU" b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Фрэнсис Бэкон</a:t>
            </a:r>
            <a:br>
              <a:rPr lang="ru-RU" b="1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931"/>
      </p:ext>
    </p:extLst>
  </p:cSld>
  <p:clrMapOvr>
    <a:masterClrMapping/>
  </p:clrMapOvr>
  <p:transition spd="slow" advTm="5719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проекту «Время читать» </a:t>
            </a:r>
            <a:r>
              <a:rPr lang="ky-KG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USAID</a:t>
            </a:r>
            <a:r>
              <a:rPr lang="ky-KG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5818"/>
      </p:ext>
    </p:extLst>
  </p:cSld>
  <p:clrMapOvr>
    <a:masterClrMapping/>
  </p:clrMapOvr>
  <p:transition spd="slow" advTm="3932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«Подари книгу библиотеке!»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"/>
    </mc:Choice>
    <mc:Fallback xmlns="">
      <p:transition spd="slow" advTm="223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b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«Подари книгу библиотеке!»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">
        <p14:ferris dir="l"/>
      </p:transition>
    </mc:Choice>
    <mc:Fallback xmlns="">
      <p:transition spd="slow" advTm="394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189">
        <p14:switch dir="r"/>
      </p:transition>
    </mc:Choice>
    <mc:Fallback xmlns="">
      <p:transition spd="slow" advTm="418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библиотека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24922"/>
      </p:ext>
    </p:extLst>
  </p:cSld>
  <p:clrMapOvr>
    <a:masterClrMapping/>
  </p:clrMapOvr>
  <p:transition spd="slow" advTm="806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библиотека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78">
        <p:split orient="vert"/>
      </p:transition>
    </mc:Choice>
    <mc:Fallback xmlns="">
      <p:transition spd="slow" advTm="4678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библиотека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84638"/>
      </p:ext>
    </p:extLst>
  </p:cSld>
  <p:clrMapOvr>
    <a:masterClrMapping/>
  </p:clrMapOvr>
  <p:transition spd="slow" advTm="847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библиотека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8">
        <p:circle/>
      </p:transition>
    </mc:Choice>
    <mc:Fallback xmlns="">
      <p:transition spd="slow" advTm="858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БИБЛИОТЕКИ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11739"/>
      </p:ext>
    </p:extLst>
  </p:cSld>
  <p:clrMapOvr>
    <a:masterClrMapping/>
  </p:clrMapOvr>
  <p:transition spd="slow" advTm="11506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школьной библиотеки: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2179">
        <p14:glitter pattern="hexagon"/>
      </p:transition>
    </mc:Choice>
    <mc:Fallback xmlns="">
      <p:transition spd="slow" advTm="2217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Справочно-библиографический аппарат библиотеки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347">
        <p14:flythrough/>
      </p:transition>
    </mc:Choice>
    <mc:Fallback xmlns="">
      <p:transition spd="slow" advTm="13347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Times New Roman</vt:lpstr>
      <vt:lpstr>Тема Office</vt:lpstr>
      <vt:lpstr>Средняя общеобразовательная школа № 52 Свердловского района города Бишкек</vt:lpstr>
      <vt:lpstr>    Книги — корабли мысли, странствующие по волнам времени и бережно несущие свой драгоценный груз от поколения  к поколению.                                            Фрэнсис Бэкон </vt:lpstr>
      <vt:lpstr>Наша библиотека</vt:lpstr>
      <vt:lpstr>Наша библиотека</vt:lpstr>
      <vt:lpstr>Наша библиотека</vt:lpstr>
      <vt:lpstr>Наша библиотека</vt:lpstr>
      <vt:lpstr>ОСНОВНЫЕ ФУНКЦИИ БИБЛИОТЕКИ</vt:lpstr>
      <vt:lpstr>Основные задачи школьной библиотеки:</vt:lpstr>
      <vt:lpstr>Справочно-библиографический аппарат библиотеки</vt:lpstr>
      <vt:lpstr>Традиционные мероприятия, проводимые в библиотеке:</vt:lpstr>
      <vt:lpstr>Наши мероприятия Книжные выставки</vt:lpstr>
      <vt:lpstr>Наши мероприятия «Посвящение первоклассников в читатели»</vt:lpstr>
      <vt:lpstr>Наши мероприятия Книжные выставки</vt:lpstr>
      <vt:lpstr>Наши мероприятия «Литературные викторины»</vt:lpstr>
      <vt:lpstr>Презентация PowerPoint</vt:lpstr>
      <vt:lpstr>Наши мероприятия Помощь в подготовке к школьным мероприятиям</vt:lpstr>
      <vt:lpstr>Наши мероприятия Экскурсии в библиотеку</vt:lpstr>
      <vt:lpstr>Наши мероприятия Экскурсия в дом-музей Ч.Т. Айтматова</vt:lpstr>
      <vt:lpstr>Наши мероприятия Самый  активный  читатель</vt:lpstr>
      <vt:lpstr>Наши мероприятия Работа по проекту «Время читать» (USAID)</vt:lpstr>
      <vt:lpstr>Наши мероприятия Акция «Подари книгу библиотеке!»</vt:lpstr>
      <vt:lpstr>Наши мероприятия Акция «Подари книгу библиотеке!»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общеобразовательная школа № 52 Свердловского района города Бишкек</dc:title>
  <dc:creator>Пользователь</dc:creator>
  <cp:lastModifiedBy>Пользователь</cp:lastModifiedBy>
  <cp:revision>1</cp:revision>
  <dcterms:created xsi:type="dcterms:W3CDTF">2020-09-28T07:17:36Z</dcterms:created>
  <dcterms:modified xsi:type="dcterms:W3CDTF">2020-09-28T07:17:36Z</dcterms:modified>
</cp:coreProperties>
</file>