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2" r:id="rId4"/>
    <p:sldId id="305" r:id="rId5"/>
    <p:sldId id="257" r:id="rId6"/>
    <p:sldId id="259" r:id="rId7"/>
    <p:sldId id="306" r:id="rId8"/>
    <p:sldId id="307" r:id="rId9"/>
    <p:sldId id="260" r:id="rId10"/>
    <p:sldId id="284" r:id="rId11"/>
    <p:sldId id="261" r:id="rId12"/>
    <p:sldId id="263" r:id="rId13"/>
    <p:sldId id="308" r:id="rId14"/>
    <p:sldId id="270" r:id="rId15"/>
    <p:sldId id="309" r:id="rId16"/>
    <p:sldId id="310" r:id="rId17"/>
    <p:sldId id="311" r:id="rId18"/>
    <p:sldId id="312" r:id="rId19"/>
    <p:sldId id="313" r:id="rId20"/>
    <p:sldId id="264" r:id="rId21"/>
    <p:sldId id="276" r:id="rId22"/>
    <p:sldId id="281" r:id="rId23"/>
    <p:sldId id="314" r:id="rId24"/>
    <p:sldId id="282" r:id="rId25"/>
    <p:sldId id="28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FFFF"/>
    <a:srgbClr val="66FFFF"/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75" d="100"/>
          <a:sy n="75" d="100"/>
        </p:scale>
        <p:origin x="77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5FF106-F0BC-4E84-8D8E-22DE35578B7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BD61C5-6948-4791-96D3-E72DFD9476E0}">
      <dgm:prSet phldrT="[Текст]"/>
      <dgm:spPr/>
      <dgm:t>
        <a:bodyPr/>
        <a:lstStyle/>
        <a:p>
          <a:r>
            <a:rPr lang="ru-RU" dirty="0"/>
            <a:t>Физика</a:t>
          </a:r>
        </a:p>
      </dgm:t>
    </dgm:pt>
    <dgm:pt modelId="{388E4B9B-A568-4859-AB7A-420B2D3E94DC}" type="parTrans" cxnId="{8131AF03-472F-4BA4-BD62-F6D2964F2D12}">
      <dgm:prSet/>
      <dgm:spPr/>
      <dgm:t>
        <a:bodyPr/>
        <a:lstStyle/>
        <a:p>
          <a:endParaRPr lang="ru-RU"/>
        </a:p>
      </dgm:t>
    </dgm:pt>
    <dgm:pt modelId="{4C329686-1D84-46F6-887F-9ED2B4FCDB0E}" type="sibTrans" cxnId="{8131AF03-472F-4BA4-BD62-F6D2964F2D12}">
      <dgm:prSet/>
      <dgm:spPr/>
      <dgm:t>
        <a:bodyPr/>
        <a:lstStyle/>
        <a:p>
          <a:endParaRPr lang="ru-RU"/>
        </a:p>
      </dgm:t>
    </dgm:pt>
    <dgm:pt modelId="{1F440BB8-E165-454B-9381-6535516E7492}">
      <dgm:prSet phldrT="[Текст]"/>
      <dgm:spPr/>
      <dgm:t>
        <a:bodyPr/>
        <a:lstStyle/>
        <a:p>
          <a:r>
            <a:rPr lang="ru-RU" dirty="0"/>
            <a:t>Механика</a:t>
          </a:r>
        </a:p>
      </dgm:t>
    </dgm:pt>
    <dgm:pt modelId="{F3FCD4D0-FC66-474C-923C-FAA4BD9854EC}" type="parTrans" cxnId="{3A6886F3-121A-44E8-BC0B-206781B12369}">
      <dgm:prSet/>
      <dgm:spPr/>
      <dgm:t>
        <a:bodyPr/>
        <a:lstStyle/>
        <a:p>
          <a:endParaRPr lang="ru-RU"/>
        </a:p>
      </dgm:t>
    </dgm:pt>
    <dgm:pt modelId="{8FCF28BF-1BD7-451F-B26B-C865C3DA245D}" type="sibTrans" cxnId="{3A6886F3-121A-44E8-BC0B-206781B12369}">
      <dgm:prSet/>
      <dgm:spPr/>
      <dgm:t>
        <a:bodyPr/>
        <a:lstStyle/>
        <a:p>
          <a:endParaRPr lang="ru-RU"/>
        </a:p>
      </dgm:t>
    </dgm:pt>
    <dgm:pt modelId="{600E8F3B-134A-46D8-BA53-B01E6CC86552}">
      <dgm:prSet phldrT="[Текст]"/>
      <dgm:spPr/>
      <dgm:t>
        <a:bodyPr/>
        <a:lstStyle/>
        <a:p>
          <a:r>
            <a:rPr lang="ru-RU" dirty="0"/>
            <a:t>Атомная и ядерная физика</a:t>
          </a:r>
        </a:p>
      </dgm:t>
    </dgm:pt>
    <dgm:pt modelId="{6B0F2A3B-4ABE-4A53-838F-5732F093FCBD}" type="parTrans" cxnId="{BC90572D-8347-4E9A-A90A-57A2791034F9}">
      <dgm:prSet/>
      <dgm:spPr/>
      <dgm:t>
        <a:bodyPr/>
        <a:lstStyle/>
        <a:p>
          <a:endParaRPr lang="ru-RU"/>
        </a:p>
      </dgm:t>
    </dgm:pt>
    <dgm:pt modelId="{9BF88DD6-4020-4723-ABC4-8D4302CE6E14}" type="sibTrans" cxnId="{BC90572D-8347-4E9A-A90A-57A2791034F9}">
      <dgm:prSet/>
      <dgm:spPr/>
      <dgm:t>
        <a:bodyPr/>
        <a:lstStyle/>
        <a:p>
          <a:endParaRPr lang="ru-RU"/>
        </a:p>
      </dgm:t>
    </dgm:pt>
    <dgm:pt modelId="{FE5906A0-0F4E-4FC5-BF39-CB68D76F22B0}">
      <dgm:prSet/>
      <dgm:spPr/>
      <dgm:t>
        <a:bodyPr/>
        <a:lstStyle/>
        <a:p>
          <a:r>
            <a:rPr lang="ru-RU" dirty="0"/>
            <a:t>Молекулярная физика и термодинамика</a:t>
          </a:r>
        </a:p>
      </dgm:t>
    </dgm:pt>
    <dgm:pt modelId="{848F9581-FDBC-409B-9B39-3E0B137894C6}" type="parTrans" cxnId="{5FDC08A9-C021-458A-B087-B4159924D999}">
      <dgm:prSet/>
      <dgm:spPr/>
      <dgm:t>
        <a:bodyPr/>
        <a:lstStyle/>
        <a:p>
          <a:endParaRPr lang="ru-RU"/>
        </a:p>
      </dgm:t>
    </dgm:pt>
    <dgm:pt modelId="{106818FF-57A6-49FE-A940-07DB53D40094}" type="sibTrans" cxnId="{5FDC08A9-C021-458A-B087-B4159924D999}">
      <dgm:prSet/>
      <dgm:spPr/>
      <dgm:t>
        <a:bodyPr/>
        <a:lstStyle/>
        <a:p>
          <a:endParaRPr lang="ru-RU"/>
        </a:p>
      </dgm:t>
    </dgm:pt>
    <dgm:pt modelId="{DB5B941A-3BF6-4CC2-8628-2A35BD0BB6EE}">
      <dgm:prSet/>
      <dgm:spPr/>
      <dgm:t>
        <a:bodyPr/>
        <a:lstStyle/>
        <a:p>
          <a:r>
            <a:rPr lang="ru-RU" dirty="0"/>
            <a:t>Оптика </a:t>
          </a:r>
        </a:p>
      </dgm:t>
    </dgm:pt>
    <dgm:pt modelId="{05431CA6-CFEB-4B82-ADA1-A8CA52101AE7}" type="parTrans" cxnId="{7D0A2457-7C21-4D8D-A4E9-7F35878C4556}">
      <dgm:prSet/>
      <dgm:spPr/>
      <dgm:t>
        <a:bodyPr/>
        <a:lstStyle/>
        <a:p>
          <a:endParaRPr lang="ru-RU"/>
        </a:p>
      </dgm:t>
    </dgm:pt>
    <dgm:pt modelId="{68733615-C04D-4F46-A1A3-55AE9939CDD2}" type="sibTrans" cxnId="{7D0A2457-7C21-4D8D-A4E9-7F35878C4556}">
      <dgm:prSet/>
      <dgm:spPr/>
      <dgm:t>
        <a:bodyPr/>
        <a:lstStyle/>
        <a:p>
          <a:endParaRPr lang="ru-RU"/>
        </a:p>
      </dgm:t>
    </dgm:pt>
    <dgm:pt modelId="{3414A6E0-50FA-4A3E-9AC3-B5406745B5BA}">
      <dgm:prSet/>
      <dgm:spPr/>
      <dgm:t>
        <a:bodyPr/>
        <a:lstStyle/>
        <a:p>
          <a:r>
            <a:rPr lang="ru-RU" dirty="0"/>
            <a:t>Электродинамика</a:t>
          </a:r>
        </a:p>
      </dgm:t>
    </dgm:pt>
    <dgm:pt modelId="{B4D3E187-5409-4B6A-89AE-072027EC8BD4}" type="parTrans" cxnId="{FD8BEB41-DDAC-46B5-B108-EF8D44801BA4}">
      <dgm:prSet/>
      <dgm:spPr/>
      <dgm:t>
        <a:bodyPr/>
        <a:lstStyle/>
        <a:p>
          <a:endParaRPr lang="ru-RU"/>
        </a:p>
      </dgm:t>
    </dgm:pt>
    <dgm:pt modelId="{411AF74A-FE58-4572-BDEF-BEB5D0F97B39}" type="sibTrans" cxnId="{FD8BEB41-DDAC-46B5-B108-EF8D44801BA4}">
      <dgm:prSet/>
      <dgm:spPr/>
      <dgm:t>
        <a:bodyPr/>
        <a:lstStyle/>
        <a:p>
          <a:endParaRPr lang="ru-RU"/>
        </a:p>
      </dgm:t>
    </dgm:pt>
    <dgm:pt modelId="{9577E3B4-D2BC-4168-AFD8-B507146994C4}" type="pres">
      <dgm:prSet presAssocID="{E65FF106-F0BC-4E84-8D8E-22DE35578B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DFDCF8-74AE-49B5-91D8-4460C82A9EC2}" type="pres">
      <dgm:prSet presAssocID="{CFBD61C5-6948-4791-96D3-E72DFD9476E0}" presName="hierRoot1" presStyleCnt="0"/>
      <dgm:spPr/>
    </dgm:pt>
    <dgm:pt modelId="{7EF039E4-4990-4D71-BAFD-EE0F7778965C}" type="pres">
      <dgm:prSet presAssocID="{CFBD61C5-6948-4791-96D3-E72DFD9476E0}" presName="composite" presStyleCnt="0"/>
      <dgm:spPr/>
    </dgm:pt>
    <dgm:pt modelId="{8031E29E-5FCF-440F-BA39-DC17BD3D6C3B}" type="pres">
      <dgm:prSet presAssocID="{CFBD61C5-6948-4791-96D3-E72DFD9476E0}" presName="background" presStyleLbl="node0" presStyleIdx="0" presStyleCnt="1"/>
      <dgm:spPr/>
    </dgm:pt>
    <dgm:pt modelId="{D6B2BA3B-DEC0-4606-8A6D-4C9448A45900}" type="pres">
      <dgm:prSet presAssocID="{CFBD61C5-6948-4791-96D3-E72DFD9476E0}" presName="text" presStyleLbl="fgAcc0" presStyleIdx="0" presStyleCnt="1">
        <dgm:presLayoutVars>
          <dgm:chPref val="3"/>
        </dgm:presLayoutVars>
      </dgm:prSet>
      <dgm:spPr/>
    </dgm:pt>
    <dgm:pt modelId="{76E40FB7-D227-4301-963E-54665C807E28}" type="pres">
      <dgm:prSet presAssocID="{CFBD61C5-6948-4791-96D3-E72DFD9476E0}" presName="hierChild2" presStyleCnt="0"/>
      <dgm:spPr/>
    </dgm:pt>
    <dgm:pt modelId="{BD7FEA59-5966-418E-BB4E-E6CC4F1FDA1F}" type="pres">
      <dgm:prSet presAssocID="{F3FCD4D0-FC66-474C-923C-FAA4BD9854EC}" presName="Name10" presStyleLbl="parChTrans1D2" presStyleIdx="0" presStyleCnt="5"/>
      <dgm:spPr/>
    </dgm:pt>
    <dgm:pt modelId="{65B40813-BE79-4998-B1B0-21E761B31453}" type="pres">
      <dgm:prSet presAssocID="{1F440BB8-E165-454B-9381-6535516E7492}" presName="hierRoot2" presStyleCnt="0"/>
      <dgm:spPr/>
    </dgm:pt>
    <dgm:pt modelId="{C02C64A9-5C82-41DE-98C4-7D96E260BB80}" type="pres">
      <dgm:prSet presAssocID="{1F440BB8-E165-454B-9381-6535516E7492}" presName="composite2" presStyleCnt="0"/>
      <dgm:spPr/>
    </dgm:pt>
    <dgm:pt modelId="{5FFA7F8E-9882-491D-9A4E-922AD470D71A}" type="pres">
      <dgm:prSet presAssocID="{1F440BB8-E165-454B-9381-6535516E7492}" presName="background2" presStyleLbl="node2" presStyleIdx="0" presStyleCnt="5"/>
      <dgm:spPr/>
    </dgm:pt>
    <dgm:pt modelId="{85998A67-7DBC-452B-AA9B-908E19A8B6F6}" type="pres">
      <dgm:prSet presAssocID="{1F440BB8-E165-454B-9381-6535516E7492}" presName="text2" presStyleLbl="fgAcc2" presStyleIdx="0" presStyleCnt="5">
        <dgm:presLayoutVars>
          <dgm:chPref val="3"/>
        </dgm:presLayoutVars>
      </dgm:prSet>
      <dgm:spPr/>
    </dgm:pt>
    <dgm:pt modelId="{6E31314F-B915-457C-94B3-3D928DA8986E}" type="pres">
      <dgm:prSet presAssocID="{1F440BB8-E165-454B-9381-6535516E7492}" presName="hierChild3" presStyleCnt="0"/>
      <dgm:spPr/>
    </dgm:pt>
    <dgm:pt modelId="{F1F42CD3-002D-40AD-8E96-8BAB23F71E04}" type="pres">
      <dgm:prSet presAssocID="{848F9581-FDBC-409B-9B39-3E0B137894C6}" presName="Name10" presStyleLbl="parChTrans1D2" presStyleIdx="1" presStyleCnt="5"/>
      <dgm:spPr/>
    </dgm:pt>
    <dgm:pt modelId="{8FE6C675-13BD-4B22-81B3-918A2406B214}" type="pres">
      <dgm:prSet presAssocID="{FE5906A0-0F4E-4FC5-BF39-CB68D76F22B0}" presName="hierRoot2" presStyleCnt="0"/>
      <dgm:spPr/>
    </dgm:pt>
    <dgm:pt modelId="{46CC8113-7737-498E-9250-DC40668BB37D}" type="pres">
      <dgm:prSet presAssocID="{FE5906A0-0F4E-4FC5-BF39-CB68D76F22B0}" presName="composite2" presStyleCnt="0"/>
      <dgm:spPr/>
    </dgm:pt>
    <dgm:pt modelId="{A43D2F3B-AE80-4749-AFD4-5A41A28211B6}" type="pres">
      <dgm:prSet presAssocID="{FE5906A0-0F4E-4FC5-BF39-CB68D76F22B0}" presName="background2" presStyleLbl="node2" presStyleIdx="1" presStyleCnt="5"/>
      <dgm:spPr/>
    </dgm:pt>
    <dgm:pt modelId="{3A722E26-0E50-417D-AE5A-F5C43F7AA027}" type="pres">
      <dgm:prSet presAssocID="{FE5906A0-0F4E-4FC5-BF39-CB68D76F22B0}" presName="text2" presStyleLbl="fgAcc2" presStyleIdx="1" presStyleCnt="5">
        <dgm:presLayoutVars>
          <dgm:chPref val="3"/>
        </dgm:presLayoutVars>
      </dgm:prSet>
      <dgm:spPr/>
    </dgm:pt>
    <dgm:pt modelId="{3B0B8165-166E-46D0-A25B-33143FBFF9B2}" type="pres">
      <dgm:prSet presAssocID="{FE5906A0-0F4E-4FC5-BF39-CB68D76F22B0}" presName="hierChild3" presStyleCnt="0"/>
      <dgm:spPr/>
    </dgm:pt>
    <dgm:pt modelId="{91C5DFF9-90A3-42BE-89C4-B4068B83B1C7}" type="pres">
      <dgm:prSet presAssocID="{B4D3E187-5409-4B6A-89AE-072027EC8BD4}" presName="Name10" presStyleLbl="parChTrans1D2" presStyleIdx="2" presStyleCnt="5"/>
      <dgm:spPr/>
    </dgm:pt>
    <dgm:pt modelId="{538A9A29-0AFC-497D-ABDB-9455A303BDEF}" type="pres">
      <dgm:prSet presAssocID="{3414A6E0-50FA-4A3E-9AC3-B5406745B5BA}" presName="hierRoot2" presStyleCnt="0"/>
      <dgm:spPr/>
    </dgm:pt>
    <dgm:pt modelId="{A8B289BF-F314-4927-89C7-1BFEA92AC083}" type="pres">
      <dgm:prSet presAssocID="{3414A6E0-50FA-4A3E-9AC3-B5406745B5BA}" presName="composite2" presStyleCnt="0"/>
      <dgm:spPr/>
    </dgm:pt>
    <dgm:pt modelId="{72741570-23DB-4009-AB1B-2EDFDD35845C}" type="pres">
      <dgm:prSet presAssocID="{3414A6E0-50FA-4A3E-9AC3-B5406745B5BA}" presName="background2" presStyleLbl="node2" presStyleIdx="2" presStyleCnt="5"/>
      <dgm:spPr/>
    </dgm:pt>
    <dgm:pt modelId="{7FCAC44A-FD2F-4191-B30E-FDFB23618009}" type="pres">
      <dgm:prSet presAssocID="{3414A6E0-50FA-4A3E-9AC3-B5406745B5BA}" presName="text2" presStyleLbl="fgAcc2" presStyleIdx="2" presStyleCnt="5">
        <dgm:presLayoutVars>
          <dgm:chPref val="3"/>
        </dgm:presLayoutVars>
      </dgm:prSet>
      <dgm:spPr/>
    </dgm:pt>
    <dgm:pt modelId="{4AFEF2AF-311A-475D-A523-49FAB3B934A1}" type="pres">
      <dgm:prSet presAssocID="{3414A6E0-50FA-4A3E-9AC3-B5406745B5BA}" presName="hierChild3" presStyleCnt="0"/>
      <dgm:spPr/>
    </dgm:pt>
    <dgm:pt modelId="{C5A8674F-9605-4D53-90A3-FD3B131C5777}" type="pres">
      <dgm:prSet presAssocID="{05431CA6-CFEB-4B82-ADA1-A8CA52101AE7}" presName="Name10" presStyleLbl="parChTrans1D2" presStyleIdx="3" presStyleCnt="5"/>
      <dgm:spPr/>
    </dgm:pt>
    <dgm:pt modelId="{939DE3FC-4D0A-4699-BC40-A29E9AC9DA93}" type="pres">
      <dgm:prSet presAssocID="{DB5B941A-3BF6-4CC2-8628-2A35BD0BB6EE}" presName="hierRoot2" presStyleCnt="0"/>
      <dgm:spPr/>
    </dgm:pt>
    <dgm:pt modelId="{49E47C13-5026-4E9A-A9C1-A9B18E7A8A43}" type="pres">
      <dgm:prSet presAssocID="{DB5B941A-3BF6-4CC2-8628-2A35BD0BB6EE}" presName="composite2" presStyleCnt="0"/>
      <dgm:spPr/>
    </dgm:pt>
    <dgm:pt modelId="{26235F92-2AC6-4494-A152-21748919225C}" type="pres">
      <dgm:prSet presAssocID="{DB5B941A-3BF6-4CC2-8628-2A35BD0BB6EE}" presName="background2" presStyleLbl="node2" presStyleIdx="3" presStyleCnt="5"/>
      <dgm:spPr/>
    </dgm:pt>
    <dgm:pt modelId="{27A832CA-221E-4B50-9EC5-A001FA49DD4E}" type="pres">
      <dgm:prSet presAssocID="{DB5B941A-3BF6-4CC2-8628-2A35BD0BB6EE}" presName="text2" presStyleLbl="fgAcc2" presStyleIdx="3" presStyleCnt="5" custScaleX="105498">
        <dgm:presLayoutVars>
          <dgm:chPref val="3"/>
        </dgm:presLayoutVars>
      </dgm:prSet>
      <dgm:spPr/>
    </dgm:pt>
    <dgm:pt modelId="{5B837860-9916-4C59-ACE4-760CF59C7139}" type="pres">
      <dgm:prSet presAssocID="{DB5B941A-3BF6-4CC2-8628-2A35BD0BB6EE}" presName="hierChild3" presStyleCnt="0"/>
      <dgm:spPr/>
    </dgm:pt>
    <dgm:pt modelId="{22B94FBA-B607-491F-B225-DBAD01AE3E23}" type="pres">
      <dgm:prSet presAssocID="{6B0F2A3B-4ABE-4A53-838F-5732F093FCBD}" presName="Name10" presStyleLbl="parChTrans1D2" presStyleIdx="4" presStyleCnt="5"/>
      <dgm:spPr/>
    </dgm:pt>
    <dgm:pt modelId="{8DBFDFB7-6927-4624-9BDB-B089245E2EB4}" type="pres">
      <dgm:prSet presAssocID="{600E8F3B-134A-46D8-BA53-B01E6CC86552}" presName="hierRoot2" presStyleCnt="0"/>
      <dgm:spPr/>
    </dgm:pt>
    <dgm:pt modelId="{EE6F5584-3DCC-4BC0-BB13-3DF409319DFB}" type="pres">
      <dgm:prSet presAssocID="{600E8F3B-134A-46D8-BA53-B01E6CC86552}" presName="composite2" presStyleCnt="0"/>
      <dgm:spPr/>
    </dgm:pt>
    <dgm:pt modelId="{65441767-21A1-4E69-AF01-528D48440F8D}" type="pres">
      <dgm:prSet presAssocID="{600E8F3B-134A-46D8-BA53-B01E6CC86552}" presName="background2" presStyleLbl="node2" presStyleIdx="4" presStyleCnt="5"/>
      <dgm:spPr/>
    </dgm:pt>
    <dgm:pt modelId="{9CB7301B-4EAA-4DC3-B2C6-B64622CB69FE}" type="pres">
      <dgm:prSet presAssocID="{600E8F3B-134A-46D8-BA53-B01E6CC86552}" presName="text2" presStyleLbl="fgAcc2" presStyleIdx="4" presStyleCnt="5">
        <dgm:presLayoutVars>
          <dgm:chPref val="3"/>
        </dgm:presLayoutVars>
      </dgm:prSet>
      <dgm:spPr/>
    </dgm:pt>
    <dgm:pt modelId="{B8115222-CBD9-43FA-8E2F-E5809EBA989C}" type="pres">
      <dgm:prSet presAssocID="{600E8F3B-134A-46D8-BA53-B01E6CC86552}" presName="hierChild3" presStyleCnt="0"/>
      <dgm:spPr/>
    </dgm:pt>
  </dgm:ptLst>
  <dgm:cxnLst>
    <dgm:cxn modelId="{8131AF03-472F-4BA4-BD62-F6D2964F2D12}" srcId="{E65FF106-F0BC-4E84-8D8E-22DE35578B7F}" destId="{CFBD61C5-6948-4791-96D3-E72DFD9476E0}" srcOrd="0" destOrd="0" parTransId="{388E4B9B-A568-4859-AB7A-420B2D3E94DC}" sibTransId="{4C329686-1D84-46F6-887F-9ED2B4FCDB0E}"/>
    <dgm:cxn modelId="{82A06315-7D07-4905-818B-983F9BABAAE6}" type="presOf" srcId="{6B0F2A3B-4ABE-4A53-838F-5732F093FCBD}" destId="{22B94FBA-B607-491F-B225-DBAD01AE3E23}" srcOrd="0" destOrd="0" presId="urn:microsoft.com/office/officeart/2005/8/layout/hierarchy1"/>
    <dgm:cxn modelId="{EB519219-2A0F-4C5B-AEE5-04079539E034}" type="presOf" srcId="{1F440BB8-E165-454B-9381-6535516E7492}" destId="{85998A67-7DBC-452B-AA9B-908E19A8B6F6}" srcOrd="0" destOrd="0" presId="urn:microsoft.com/office/officeart/2005/8/layout/hierarchy1"/>
    <dgm:cxn modelId="{C4154024-44AA-4830-AC5E-23979A722FAF}" type="presOf" srcId="{DB5B941A-3BF6-4CC2-8628-2A35BD0BB6EE}" destId="{27A832CA-221E-4B50-9EC5-A001FA49DD4E}" srcOrd="0" destOrd="0" presId="urn:microsoft.com/office/officeart/2005/8/layout/hierarchy1"/>
    <dgm:cxn modelId="{BC90572D-8347-4E9A-A90A-57A2791034F9}" srcId="{CFBD61C5-6948-4791-96D3-E72DFD9476E0}" destId="{600E8F3B-134A-46D8-BA53-B01E6CC86552}" srcOrd="4" destOrd="0" parTransId="{6B0F2A3B-4ABE-4A53-838F-5732F093FCBD}" sibTransId="{9BF88DD6-4020-4723-ABC4-8D4302CE6E14}"/>
    <dgm:cxn modelId="{687A5C2F-41A3-4F78-8028-4FABA2D4AA5F}" type="presOf" srcId="{CFBD61C5-6948-4791-96D3-E72DFD9476E0}" destId="{D6B2BA3B-DEC0-4606-8A6D-4C9448A45900}" srcOrd="0" destOrd="0" presId="urn:microsoft.com/office/officeart/2005/8/layout/hierarchy1"/>
    <dgm:cxn modelId="{FD8BEB41-DDAC-46B5-B108-EF8D44801BA4}" srcId="{CFBD61C5-6948-4791-96D3-E72DFD9476E0}" destId="{3414A6E0-50FA-4A3E-9AC3-B5406745B5BA}" srcOrd="2" destOrd="0" parTransId="{B4D3E187-5409-4B6A-89AE-072027EC8BD4}" sibTransId="{411AF74A-FE58-4572-BDEF-BEB5D0F97B39}"/>
    <dgm:cxn modelId="{68F69C4F-6F36-4768-9D3C-BE7AF2452C0B}" type="presOf" srcId="{F3FCD4D0-FC66-474C-923C-FAA4BD9854EC}" destId="{BD7FEA59-5966-418E-BB4E-E6CC4F1FDA1F}" srcOrd="0" destOrd="0" presId="urn:microsoft.com/office/officeart/2005/8/layout/hierarchy1"/>
    <dgm:cxn modelId="{B49B0651-00BD-43D2-9DDB-387600755F4D}" type="presOf" srcId="{848F9581-FDBC-409B-9B39-3E0B137894C6}" destId="{F1F42CD3-002D-40AD-8E96-8BAB23F71E04}" srcOrd="0" destOrd="0" presId="urn:microsoft.com/office/officeart/2005/8/layout/hierarchy1"/>
    <dgm:cxn modelId="{7D0A2457-7C21-4D8D-A4E9-7F35878C4556}" srcId="{CFBD61C5-6948-4791-96D3-E72DFD9476E0}" destId="{DB5B941A-3BF6-4CC2-8628-2A35BD0BB6EE}" srcOrd="3" destOrd="0" parTransId="{05431CA6-CFEB-4B82-ADA1-A8CA52101AE7}" sibTransId="{68733615-C04D-4F46-A1A3-55AE9939CDD2}"/>
    <dgm:cxn modelId="{DED90258-CDDB-41F7-B6F7-6B9C7DFD7DD3}" type="presOf" srcId="{05431CA6-CFEB-4B82-ADA1-A8CA52101AE7}" destId="{C5A8674F-9605-4D53-90A3-FD3B131C5777}" srcOrd="0" destOrd="0" presId="urn:microsoft.com/office/officeart/2005/8/layout/hierarchy1"/>
    <dgm:cxn modelId="{214C7B94-FA0B-4E10-9CB6-E1F42BDAC27C}" type="presOf" srcId="{FE5906A0-0F4E-4FC5-BF39-CB68D76F22B0}" destId="{3A722E26-0E50-417D-AE5A-F5C43F7AA027}" srcOrd="0" destOrd="0" presId="urn:microsoft.com/office/officeart/2005/8/layout/hierarchy1"/>
    <dgm:cxn modelId="{0EB389A5-2175-4DAD-B043-529E3C561A78}" type="presOf" srcId="{B4D3E187-5409-4B6A-89AE-072027EC8BD4}" destId="{91C5DFF9-90A3-42BE-89C4-B4068B83B1C7}" srcOrd="0" destOrd="0" presId="urn:microsoft.com/office/officeart/2005/8/layout/hierarchy1"/>
    <dgm:cxn modelId="{5FDC08A9-C021-458A-B087-B4159924D999}" srcId="{CFBD61C5-6948-4791-96D3-E72DFD9476E0}" destId="{FE5906A0-0F4E-4FC5-BF39-CB68D76F22B0}" srcOrd="1" destOrd="0" parTransId="{848F9581-FDBC-409B-9B39-3E0B137894C6}" sibTransId="{106818FF-57A6-49FE-A940-07DB53D40094}"/>
    <dgm:cxn modelId="{164835AE-FBEA-4DC4-AC3B-D11BDA60DD34}" type="presOf" srcId="{3414A6E0-50FA-4A3E-9AC3-B5406745B5BA}" destId="{7FCAC44A-FD2F-4191-B30E-FDFB23618009}" srcOrd="0" destOrd="0" presId="urn:microsoft.com/office/officeart/2005/8/layout/hierarchy1"/>
    <dgm:cxn modelId="{9F317AC5-C16D-4112-BBC9-5856BCB1268C}" type="presOf" srcId="{E65FF106-F0BC-4E84-8D8E-22DE35578B7F}" destId="{9577E3B4-D2BC-4168-AFD8-B507146994C4}" srcOrd="0" destOrd="0" presId="urn:microsoft.com/office/officeart/2005/8/layout/hierarchy1"/>
    <dgm:cxn modelId="{DA9910DF-D439-40CB-A175-3EC6AE78B701}" type="presOf" srcId="{600E8F3B-134A-46D8-BA53-B01E6CC86552}" destId="{9CB7301B-4EAA-4DC3-B2C6-B64622CB69FE}" srcOrd="0" destOrd="0" presId="urn:microsoft.com/office/officeart/2005/8/layout/hierarchy1"/>
    <dgm:cxn modelId="{3A6886F3-121A-44E8-BC0B-206781B12369}" srcId="{CFBD61C5-6948-4791-96D3-E72DFD9476E0}" destId="{1F440BB8-E165-454B-9381-6535516E7492}" srcOrd="0" destOrd="0" parTransId="{F3FCD4D0-FC66-474C-923C-FAA4BD9854EC}" sibTransId="{8FCF28BF-1BD7-451F-B26B-C865C3DA245D}"/>
    <dgm:cxn modelId="{05A5B50D-D17E-4444-9EAA-475891BD76F9}" type="presParOf" srcId="{9577E3B4-D2BC-4168-AFD8-B507146994C4}" destId="{15DFDCF8-74AE-49B5-91D8-4460C82A9EC2}" srcOrd="0" destOrd="0" presId="urn:microsoft.com/office/officeart/2005/8/layout/hierarchy1"/>
    <dgm:cxn modelId="{E5E58F94-4884-4180-8D44-2175A970B6C0}" type="presParOf" srcId="{15DFDCF8-74AE-49B5-91D8-4460C82A9EC2}" destId="{7EF039E4-4990-4D71-BAFD-EE0F7778965C}" srcOrd="0" destOrd="0" presId="urn:microsoft.com/office/officeart/2005/8/layout/hierarchy1"/>
    <dgm:cxn modelId="{FDAA26B8-4E3F-4BB5-BEE2-F0A15FAED046}" type="presParOf" srcId="{7EF039E4-4990-4D71-BAFD-EE0F7778965C}" destId="{8031E29E-5FCF-440F-BA39-DC17BD3D6C3B}" srcOrd="0" destOrd="0" presId="urn:microsoft.com/office/officeart/2005/8/layout/hierarchy1"/>
    <dgm:cxn modelId="{14E7218F-8A0D-4C62-AE1D-A782D3E2BB7E}" type="presParOf" srcId="{7EF039E4-4990-4D71-BAFD-EE0F7778965C}" destId="{D6B2BA3B-DEC0-4606-8A6D-4C9448A45900}" srcOrd="1" destOrd="0" presId="urn:microsoft.com/office/officeart/2005/8/layout/hierarchy1"/>
    <dgm:cxn modelId="{7C26B11E-F3EF-461D-9321-14559F777D6A}" type="presParOf" srcId="{15DFDCF8-74AE-49B5-91D8-4460C82A9EC2}" destId="{76E40FB7-D227-4301-963E-54665C807E28}" srcOrd="1" destOrd="0" presId="urn:microsoft.com/office/officeart/2005/8/layout/hierarchy1"/>
    <dgm:cxn modelId="{CF899FF9-C9B7-483C-99D0-0D039BD9B10E}" type="presParOf" srcId="{76E40FB7-D227-4301-963E-54665C807E28}" destId="{BD7FEA59-5966-418E-BB4E-E6CC4F1FDA1F}" srcOrd="0" destOrd="0" presId="urn:microsoft.com/office/officeart/2005/8/layout/hierarchy1"/>
    <dgm:cxn modelId="{C52EADE3-2041-4327-BE71-845189E6D0B0}" type="presParOf" srcId="{76E40FB7-D227-4301-963E-54665C807E28}" destId="{65B40813-BE79-4998-B1B0-21E761B31453}" srcOrd="1" destOrd="0" presId="urn:microsoft.com/office/officeart/2005/8/layout/hierarchy1"/>
    <dgm:cxn modelId="{BFEAE58D-1A59-4CEB-ABD1-7FF84A89A5C6}" type="presParOf" srcId="{65B40813-BE79-4998-B1B0-21E761B31453}" destId="{C02C64A9-5C82-41DE-98C4-7D96E260BB80}" srcOrd="0" destOrd="0" presId="urn:microsoft.com/office/officeart/2005/8/layout/hierarchy1"/>
    <dgm:cxn modelId="{846C2EEE-4970-439C-9733-66D6A6DED722}" type="presParOf" srcId="{C02C64A9-5C82-41DE-98C4-7D96E260BB80}" destId="{5FFA7F8E-9882-491D-9A4E-922AD470D71A}" srcOrd="0" destOrd="0" presId="urn:microsoft.com/office/officeart/2005/8/layout/hierarchy1"/>
    <dgm:cxn modelId="{5DC8EEE6-76B3-4DB6-9187-5B085BA8D250}" type="presParOf" srcId="{C02C64A9-5C82-41DE-98C4-7D96E260BB80}" destId="{85998A67-7DBC-452B-AA9B-908E19A8B6F6}" srcOrd="1" destOrd="0" presId="urn:microsoft.com/office/officeart/2005/8/layout/hierarchy1"/>
    <dgm:cxn modelId="{7CCE931E-BD11-4F19-83FE-6A753C093975}" type="presParOf" srcId="{65B40813-BE79-4998-B1B0-21E761B31453}" destId="{6E31314F-B915-457C-94B3-3D928DA8986E}" srcOrd="1" destOrd="0" presId="urn:microsoft.com/office/officeart/2005/8/layout/hierarchy1"/>
    <dgm:cxn modelId="{FBB8AC3F-BAD4-453B-9AEC-B4EA5801A4F7}" type="presParOf" srcId="{76E40FB7-D227-4301-963E-54665C807E28}" destId="{F1F42CD3-002D-40AD-8E96-8BAB23F71E04}" srcOrd="2" destOrd="0" presId="urn:microsoft.com/office/officeart/2005/8/layout/hierarchy1"/>
    <dgm:cxn modelId="{6F0A4114-8742-4DA6-9549-C20159881003}" type="presParOf" srcId="{76E40FB7-D227-4301-963E-54665C807E28}" destId="{8FE6C675-13BD-4B22-81B3-918A2406B214}" srcOrd="3" destOrd="0" presId="urn:microsoft.com/office/officeart/2005/8/layout/hierarchy1"/>
    <dgm:cxn modelId="{1E53031C-880B-45ED-8DAB-196BAB41686F}" type="presParOf" srcId="{8FE6C675-13BD-4B22-81B3-918A2406B214}" destId="{46CC8113-7737-498E-9250-DC40668BB37D}" srcOrd="0" destOrd="0" presId="urn:microsoft.com/office/officeart/2005/8/layout/hierarchy1"/>
    <dgm:cxn modelId="{3096AC3F-5522-428E-8234-FD572AC21D9A}" type="presParOf" srcId="{46CC8113-7737-498E-9250-DC40668BB37D}" destId="{A43D2F3B-AE80-4749-AFD4-5A41A28211B6}" srcOrd="0" destOrd="0" presId="urn:microsoft.com/office/officeart/2005/8/layout/hierarchy1"/>
    <dgm:cxn modelId="{58FE868D-E977-4D1D-937C-994E5EB7E531}" type="presParOf" srcId="{46CC8113-7737-498E-9250-DC40668BB37D}" destId="{3A722E26-0E50-417D-AE5A-F5C43F7AA027}" srcOrd="1" destOrd="0" presId="urn:microsoft.com/office/officeart/2005/8/layout/hierarchy1"/>
    <dgm:cxn modelId="{67189752-53A1-4E35-A566-B69221DC47A9}" type="presParOf" srcId="{8FE6C675-13BD-4B22-81B3-918A2406B214}" destId="{3B0B8165-166E-46D0-A25B-33143FBFF9B2}" srcOrd="1" destOrd="0" presId="urn:microsoft.com/office/officeart/2005/8/layout/hierarchy1"/>
    <dgm:cxn modelId="{4BAAFE9C-2183-4294-8680-643304E24AD7}" type="presParOf" srcId="{76E40FB7-D227-4301-963E-54665C807E28}" destId="{91C5DFF9-90A3-42BE-89C4-B4068B83B1C7}" srcOrd="4" destOrd="0" presId="urn:microsoft.com/office/officeart/2005/8/layout/hierarchy1"/>
    <dgm:cxn modelId="{E721BF60-603B-4DD5-ADC9-365382F8932B}" type="presParOf" srcId="{76E40FB7-D227-4301-963E-54665C807E28}" destId="{538A9A29-0AFC-497D-ABDB-9455A303BDEF}" srcOrd="5" destOrd="0" presId="urn:microsoft.com/office/officeart/2005/8/layout/hierarchy1"/>
    <dgm:cxn modelId="{E67C7F42-5366-440F-AF07-C8FCA612748F}" type="presParOf" srcId="{538A9A29-0AFC-497D-ABDB-9455A303BDEF}" destId="{A8B289BF-F314-4927-89C7-1BFEA92AC083}" srcOrd="0" destOrd="0" presId="urn:microsoft.com/office/officeart/2005/8/layout/hierarchy1"/>
    <dgm:cxn modelId="{25C8A42B-02B8-4D7B-9918-CCA5421B726F}" type="presParOf" srcId="{A8B289BF-F314-4927-89C7-1BFEA92AC083}" destId="{72741570-23DB-4009-AB1B-2EDFDD35845C}" srcOrd="0" destOrd="0" presId="urn:microsoft.com/office/officeart/2005/8/layout/hierarchy1"/>
    <dgm:cxn modelId="{379C14F4-E506-4CA0-ACB3-4904FF659F32}" type="presParOf" srcId="{A8B289BF-F314-4927-89C7-1BFEA92AC083}" destId="{7FCAC44A-FD2F-4191-B30E-FDFB23618009}" srcOrd="1" destOrd="0" presId="urn:microsoft.com/office/officeart/2005/8/layout/hierarchy1"/>
    <dgm:cxn modelId="{DDB4A93D-0C73-47C2-A590-DBD0EBB53F71}" type="presParOf" srcId="{538A9A29-0AFC-497D-ABDB-9455A303BDEF}" destId="{4AFEF2AF-311A-475D-A523-49FAB3B934A1}" srcOrd="1" destOrd="0" presId="urn:microsoft.com/office/officeart/2005/8/layout/hierarchy1"/>
    <dgm:cxn modelId="{E3A89A68-0FDC-423D-8ABC-7E4F09642E97}" type="presParOf" srcId="{76E40FB7-D227-4301-963E-54665C807E28}" destId="{C5A8674F-9605-4D53-90A3-FD3B131C5777}" srcOrd="6" destOrd="0" presId="urn:microsoft.com/office/officeart/2005/8/layout/hierarchy1"/>
    <dgm:cxn modelId="{DBD85960-2410-4ED5-A0AF-F6222E285A6C}" type="presParOf" srcId="{76E40FB7-D227-4301-963E-54665C807E28}" destId="{939DE3FC-4D0A-4699-BC40-A29E9AC9DA93}" srcOrd="7" destOrd="0" presId="urn:microsoft.com/office/officeart/2005/8/layout/hierarchy1"/>
    <dgm:cxn modelId="{C3D1BD47-FEB7-4309-99FC-697D09B4540D}" type="presParOf" srcId="{939DE3FC-4D0A-4699-BC40-A29E9AC9DA93}" destId="{49E47C13-5026-4E9A-A9C1-A9B18E7A8A43}" srcOrd="0" destOrd="0" presId="urn:microsoft.com/office/officeart/2005/8/layout/hierarchy1"/>
    <dgm:cxn modelId="{C2944B08-D306-4BF0-9223-FFDECFEADC51}" type="presParOf" srcId="{49E47C13-5026-4E9A-A9C1-A9B18E7A8A43}" destId="{26235F92-2AC6-4494-A152-21748919225C}" srcOrd="0" destOrd="0" presId="urn:microsoft.com/office/officeart/2005/8/layout/hierarchy1"/>
    <dgm:cxn modelId="{852531CF-AC9F-42AB-8446-135BF51CBE15}" type="presParOf" srcId="{49E47C13-5026-4E9A-A9C1-A9B18E7A8A43}" destId="{27A832CA-221E-4B50-9EC5-A001FA49DD4E}" srcOrd="1" destOrd="0" presId="urn:microsoft.com/office/officeart/2005/8/layout/hierarchy1"/>
    <dgm:cxn modelId="{E35A0194-26D9-4EE9-A250-90D67247105E}" type="presParOf" srcId="{939DE3FC-4D0A-4699-BC40-A29E9AC9DA93}" destId="{5B837860-9916-4C59-ACE4-760CF59C7139}" srcOrd="1" destOrd="0" presId="urn:microsoft.com/office/officeart/2005/8/layout/hierarchy1"/>
    <dgm:cxn modelId="{E3DF41B2-7D57-4A77-A16B-D2B0F5F68CF1}" type="presParOf" srcId="{76E40FB7-D227-4301-963E-54665C807E28}" destId="{22B94FBA-B607-491F-B225-DBAD01AE3E23}" srcOrd="8" destOrd="0" presId="urn:microsoft.com/office/officeart/2005/8/layout/hierarchy1"/>
    <dgm:cxn modelId="{3BD7CAFF-AD5D-4C16-9D02-B14274488CEB}" type="presParOf" srcId="{76E40FB7-D227-4301-963E-54665C807E28}" destId="{8DBFDFB7-6927-4624-9BDB-B089245E2EB4}" srcOrd="9" destOrd="0" presId="urn:microsoft.com/office/officeart/2005/8/layout/hierarchy1"/>
    <dgm:cxn modelId="{D3575C5F-EB12-444E-BABC-8A589324AB6B}" type="presParOf" srcId="{8DBFDFB7-6927-4624-9BDB-B089245E2EB4}" destId="{EE6F5584-3DCC-4BC0-BB13-3DF409319DFB}" srcOrd="0" destOrd="0" presId="urn:microsoft.com/office/officeart/2005/8/layout/hierarchy1"/>
    <dgm:cxn modelId="{36267754-A278-4D4E-92A8-39DAB555FCF9}" type="presParOf" srcId="{EE6F5584-3DCC-4BC0-BB13-3DF409319DFB}" destId="{65441767-21A1-4E69-AF01-528D48440F8D}" srcOrd="0" destOrd="0" presId="urn:microsoft.com/office/officeart/2005/8/layout/hierarchy1"/>
    <dgm:cxn modelId="{B9103EE9-1E5C-4851-9046-966A3FBDE29D}" type="presParOf" srcId="{EE6F5584-3DCC-4BC0-BB13-3DF409319DFB}" destId="{9CB7301B-4EAA-4DC3-B2C6-B64622CB69FE}" srcOrd="1" destOrd="0" presId="urn:microsoft.com/office/officeart/2005/8/layout/hierarchy1"/>
    <dgm:cxn modelId="{C1C28AF2-C74A-401C-B9EF-C17D43F944C6}" type="presParOf" srcId="{8DBFDFB7-6927-4624-9BDB-B089245E2EB4}" destId="{B8115222-CBD9-43FA-8E2F-E5809EBA98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FF106-F0BC-4E84-8D8E-22DE35578B7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BD61C5-6948-4791-96D3-E72DFD9476E0}">
      <dgm:prSet phldrT="[Текст]"/>
      <dgm:spPr/>
      <dgm:t>
        <a:bodyPr/>
        <a:lstStyle/>
        <a:p>
          <a:r>
            <a:rPr lang="ru-RU" dirty="0"/>
            <a:t>Механика </a:t>
          </a:r>
        </a:p>
      </dgm:t>
    </dgm:pt>
    <dgm:pt modelId="{388E4B9B-A568-4859-AB7A-420B2D3E94DC}" type="parTrans" cxnId="{8131AF03-472F-4BA4-BD62-F6D2964F2D12}">
      <dgm:prSet/>
      <dgm:spPr/>
      <dgm:t>
        <a:bodyPr/>
        <a:lstStyle/>
        <a:p>
          <a:endParaRPr lang="ru-RU"/>
        </a:p>
      </dgm:t>
    </dgm:pt>
    <dgm:pt modelId="{4C329686-1D84-46F6-887F-9ED2B4FCDB0E}" type="sibTrans" cxnId="{8131AF03-472F-4BA4-BD62-F6D2964F2D12}">
      <dgm:prSet/>
      <dgm:spPr/>
      <dgm:t>
        <a:bodyPr/>
        <a:lstStyle/>
        <a:p>
          <a:endParaRPr lang="ru-RU"/>
        </a:p>
      </dgm:t>
    </dgm:pt>
    <dgm:pt modelId="{1F440BB8-E165-454B-9381-6535516E7492}">
      <dgm:prSet phldrT="[Текст]"/>
      <dgm:spPr/>
      <dgm:t>
        <a:bodyPr/>
        <a:lstStyle/>
        <a:p>
          <a:r>
            <a:rPr lang="ru-RU" dirty="0"/>
            <a:t>Кинематика </a:t>
          </a:r>
        </a:p>
      </dgm:t>
    </dgm:pt>
    <dgm:pt modelId="{F3FCD4D0-FC66-474C-923C-FAA4BD9854EC}" type="parTrans" cxnId="{3A6886F3-121A-44E8-BC0B-206781B12369}">
      <dgm:prSet/>
      <dgm:spPr/>
      <dgm:t>
        <a:bodyPr/>
        <a:lstStyle/>
        <a:p>
          <a:endParaRPr lang="ru-RU"/>
        </a:p>
      </dgm:t>
    </dgm:pt>
    <dgm:pt modelId="{8FCF28BF-1BD7-451F-B26B-C865C3DA245D}" type="sibTrans" cxnId="{3A6886F3-121A-44E8-BC0B-206781B12369}">
      <dgm:prSet/>
      <dgm:spPr/>
      <dgm:t>
        <a:bodyPr/>
        <a:lstStyle/>
        <a:p>
          <a:endParaRPr lang="ru-RU"/>
        </a:p>
      </dgm:t>
    </dgm:pt>
    <dgm:pt modelId="{600E8F3B-134A-46D8-BA53-B01E6CC86552}">
      <dgm:prSet phldrT="[Текст]"/>
      <dgm:spPr/>
      <dgm:t>
        <a:bodyPr/>
        <a:lstStyle/>
        <a:p>
          <a:r>
            <a:rPr lang="ru-RU" dirty="0"/>
            <a:t>Механические колебания и волны</a:t>
          </a:r>
        </a:p>
      </dgm:t>
    </dgm:pt>
    <dgm:pt modelId="{6B0F2A3B-4ABE-4A53-838F-5732F093FCBD}" type="parTrans" cxnId="{BC90572D-8347-4E9A-A90A-57A2791034F9}">
      <dgm:prSet/>
      <dgm:spPr/>
      <dgm:t>
        <a:bodyPr/>
        <a:lstStyle/>
        <a:p>
          <a:endParaRPr lang="ru-RU"/>
        </a:p>
      </dgm:t>
    </dgm:pt>
    <dgm:pt modelId="{9BF88DD6-4020-4723-ABC4-8D4302CE6E14}" type="sibTrans" cxnId="{BC90572D-8347-4E9A-A90A-57A2791034F9}">
      <dgm:prSet/>
      <dgm:spPr/>
      <dgm:t>
        <a:bodyPr/>
        <a:lstStyle/>
        <a:p>
          <a:endParaRPr lang="ru-RU"/>
        </a:p>
      </dgm:t>
    </dgm:pt>
    <dgm:pt modelId="{FE5906A0-0F4E-4FC5-BF39-CB68D76F22B0}">
      <dgm:prSet/>
      <dgm:spPr/>
      <dgm:t>
        <a:bodyPr/>
        <a:lstStyle/>
        <a:p>
          <a:r>
            <a:rPr lang="ru-RU" dirty="0"/>
            <a:t>Динамика</a:t>
          </a:r>
        </a:p>
      </dgm:t>
    </dgm:pt>
    <dgm:pt modelId="{848F9581-FDBC-409B-9B39-3E0B137894C6}" type="parTrans" cxnId="{5FDC08A9-C021-458A-B087-B4159924D999}">
      <dgm:prSet/>
      <dgm:spPr/>
      <dgm:t>
        <a:bodyPr/>
        <a:lstStyle/>
        <a:p>
          <a:endParaRPr lang="ru-RU"/>
        </a:p>
      </dgm:t>
    </dgm:pt>
    <dgm:pt modelId="{106818FF-57A6-49FE-A940-07DB53D40094}" type="sibTrans" cxnId="{5FDC08A9-C021-458A-B087-B4159924D999}">
      <dgm:prSet/>
      <dgm:spPr/>
      <dgm:t>
        <a:bodyPr/>
        <a:lstStyle/>
        <a:p>
          <a:endParaRPr lang="ru-RU"/>
        </a:p>
      </dgm:t>
    </dgm:pt>
    <dgm:pt modelId="{DB5B941A-3BF6-4CC2-8628-2A35BD0BB6EE}">
      <dgm:prSet/>
      <dgm:spPr/>
      <dgm:t>
        <a:bodyPr/>
        <a:lstStyle/>
        <a:p>
          <a:r>
            <a:rPr lang="ru-RU" dirty="0"/>
            <a:t>Законы сохранения </a:t>
          </a:r>
        </a:p>
      </dgm:t>
    </dgm:pt>
    <dgm:pt modelId="{05431CA6-CFEB-4B82-ADA1-A8CA52101AE7}" type="parTrans" cxnId="{7D0A2457-7C21-4D8D-A4E9-7F35878C4556}">
      <dgm:prSet/>
      <dgm:spPr/>
      <dgm:t>
        <a:bodyPr/>
        <a:lstStyle/>
        <a:p>
          <a:endParaRPr lang="ru-RU"/>
        </a:p>
      </dgm:t>
    </dgm:pt>
    <dgm:pt modelId="{68733615-C04D-4F46-A1A3-55AE9939CDD2}" type="sibTrans" cxnId="{7D0A2457-7C21-4D8D-A4E9-7F35878C4556}">
      <dgm:prSet/>
      <dgm:spPr/>
      <dgm:t>
        <a:bodyPr/>
        <a:lstStyle/>
        <a:p>
          <a:endParaRPr lang="ru-RU"/>
        </a:p>
      </dgm:t>
    </dgm:pt>
    <dgm:pt modelId="{3414A6E0-50FA-4A3E-9AC3-B5406745B5BA}">
      <dgm:prSet/>
      <dgm:spPr/>
      <dgm:t>
        <a:bodyPr/>
        <a:lstStyle/>
        <a:p>
          <a:r>
            <a:rPr lang="ru-RU" dirty="0"/>
            <a:t>Статика </a:t>
          </a:r>
        </a:p>
      </dgm:t>
    </dgm:pt>
    <dgm:pt modelId="{B4D3E187-5409-4B6A-89AE-072027EC8BD4}" type="parTrans" cxnId="{FD8BEB41-DDAC-46B5-B108-EF8D44801BA4}">
      <dgm:prSet/>
      <dgm:spPr/>
      <dgm:t>
        <a:bodyPr/>
        <a:lstStyle/>
        <a:p>
          <a:endParaRPr lang="ru-RU"/>
        </a:p>
      </dgm:t>
    </dgm:pt>
    <dgm:pt modelId="{411AF74A-FE58-4572-BDEF-BEB5D0F97B39}" type="sibTrans" cxnId="{FD8BEB41-DDAC-46B5-B108-EF8D44801BA4}">
      <dgm:prSet/>
      <dgm:spPr/>
      <dgm:t>
        <a:bodyPr/>
        <a:lstStyle/>
        <a:p>
          <a:endParaRPr lang="ru-RU"/>
        </a:p>
      </dgm:t>
    </dgm:pt>
    <dgm:pt modelId="{9577E3B4-D2BC-4168-AFD8-B507146994C4}" type="pres">
      <dgm:prSet presAssocID="{E65FF106-F0BC-4E84-8D8E-22DE35578B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DFDCF8-74AE-49B5-91D8-4460C82A9EC2}" type="pres">
      <dgm:prSet presAssocID="{CFBD61C5-6948-4791-96D3-E72DFD9476E0}" presName="hierRoot1" presStyleCnt="0"/>
      <dgm:spPr/>
    </dgm:pt>
    <dgm:pt modelId="{7EF039E4-4990-4D71-BAFD-EE0F7778965C}" type="pres">
      <dgm:prSet presAssocID="{CFBD61C5-6948-4791-96D3-E72DFD9476E0}" presName="composite" presStyleCnt="0"/>
      <dgm:spPr/>
    </dgm:pt>
    <dgm:pt modelId="{8031E29E-5FCF-440F-BA39-DC17BD3D6C3B}" type="pres">
      <dgm:prSet presAssocID="{CFBD61C5-6948-4791-96D3-E72DFD9476E0}" presName="background" presStyleLbl="node0" presStyleIdx="0" presStyleCnt="1"/>
      <dgm:spPr/>
    </dgm:pt>
    <dgm:pt modelId="{D6B2BA3B-DEC0-4606-8A6D-4C9448A45900}" type="pres">
      <dgm:prSet presAssocID="{CFBD61C5-6948-4791-96D3-E72DFD9476E0}" presName="text" presStyleLbl="fgAcc0" presStyleIdx="0" presStyleCnt="1" custLinFactNeighborX="-9611" custLinFactNeighborY="-3659">
        <dgm:presLayoutVars>
          <dgm:chPref val="3"/>
        </dgm:presLayoutVars>
      </dgm:prSet>
      <dgm:spPr/>
    </dgm:pt>
    <dgm:pt modelId="{76E40FB7-D227-4301-963E-54665C807E28}" type="pres">
      <dgm:prSet presAssocID="{CFBD61C5-6948-4791-96D3-E72DFD9476E0}" presName="hierChild2" presStyleCnt="0"/>
      <dgm:spPr/>
    </dgm:pt>
    <dgm:pt modelId="{BD7FEA59-5966-418E-BB4E-E6CC4F1FDA1F}" type="pres">
      <dgm:prSet presAssocID="{F3FCD4D0-FC66-474C-923C-FAA4BD9854EC}" presName="Name10" presStyleLbl="parChTrans1D2" presStyleIdx="0" presStyleCnt="5"/>
      <dgm:spPr/>
    </dgm:pt>
    <dgm:pt modelId="{65B40813-BE79-4998-B1B0-21E761B31453}" type="pres">
      <dgm:prSet presAssocID="{1F440BB8-E165-454B-9381-6535516E7492}" presName="hierRoot2" presStyleCnt="0"/>
      <dgm:spPr/>
    </dgm:pt>
    <dgm:pt modelId="{C02C64A9-5C82-41DE-98C4-7D96E260BB80}" type="pres">
      <dgm:prSet presAssocID="{1F440BB8-E165-454B-9381-6535516E7492}" presName="composite2" presStyleCnt="0"/>
      <dgm:spPr/>
    </dgm:pt>
    <dgm:pt modelId="{5FFA7F8E-9882-491D-9A4E-922AD470D71A}" type="pres">
      <dgm:prSet presAssocID="{1F440BB8-E165-454B-9381-6535516E7492}" presName="background2" presStyleLbl="node2" presStyleIdx="0" presStyleCnt="5"/>
      <dgm:spPr/>
    </dgm:pt>
    <dgm:pt modelId="{85998A67-7DBC-452B-AA9B-908E19A8B6F6}" type="pres">
      <dgm:prSet presAssocID="{1F440BB8-E165-454B-9381-6535516E7492}" presName="text2" presStyleLbl="fgAcc2" presStyleIdx="0" presStyleCnt="5">
        <dgm:presLayoutVars>
          <dgm:chPref val="3"/>
        </dgm:presLayoutVars>
      </dgm:prSet>
      <dgm:spPr/>
    </dgm:pt>
    <dgm:pt modelId="{6E31314F-B915-457C-94B3-3D928DA8986E}" type="pres">
      <dgm:prSet presAssocID="{1F440BB8-E165-454B-9381-6535516E7492}" presName="hierChild3" presStyleCnt="0"/>
      <dgm:spPr/>
    </dgm:pt>
    <dgm:pt modelId="{F1F42CD3-002D-40AD-8E96-8BAB23F71E04}" type="pres">
      <dgm:prSet presAssocID="{848F9581-FDBC-409B-9B39-3E0B137894C6}" presName="Name10" presStyleLbl="parChTrans1D2" presStyleIdx="1" presStyleCnt="5"/>
      <dgm:spPr/>
    </dgm:pt>
    <dgm:pt modelId="{8FE6C675-13BD-4B22-81B3-918A2406B214}" type="pres">
      <dgm:prSet presAssocID="{FE5906A0-0F4E-4FC5-BF39-CB68D76F22B0}" presName="hierRoot2" presStyleCnt="0"/>
      <dgm:spPr/>
    </dgm:pt>
    <dgm:pt modelId="{46CC8113-7737-498E-9250-DC40668BB37D}" type="pres">
      <dgm:prSet presAssocID="{FE5906A0-0F4E-4FC5-BF39-CB68D76F22B0}" presName="composite2" presStyleCnt="0"/>
      <dgm:spPr/>
    </dgm:pt>
    <dgm:pt modelId="{A43D2F3B-AE80-4749-AFD4-5A41A28211B6}" type="pres">
      <dgm:prSet presAssocID="{FE5906A0-0F4E-4FC5-BF39-CB68D76F22B0}" presName="background2" presStyleLbl="node2" presStyleIdx="1" presStyleCnt="5"/>
      <dgm:spPr/>
    </dgm:pt>
    <dgm:pt modelId="{3A722E26-0E50-417D-AE5A-F5C43F7AA027}" type="pres">
      <dgm:prSet presAssocID="{FE5906A0-0F4E-4FC5-BF39-CB68D76F22B0}" presName="text2" presStyleLbl="fgAcc2" presStyleIdx="1" presStyleCnt="5">
        <dgm:presLayoutVars>
          <dgm:chPref val="3"/>
        </dgm:presLayoutVars>
      </dgm:prSet>
      <dgm:spPr/>
    </dgm:pt>
    <dgm:pt modelId="{3B0B8165-166E-46D0-A25B-33143FBFF9B2}" type="pres">
      <dgm:prSet presAssocID="{FE5906A0-0F4E-4FC5-BF39-CB68D76F22B0}" presName="hierChild3" presStyleCnt="0"/>
      <dgm:spPr/>
    </dgm:pt>
    <dgm:pt modelId="{91C5DFF9-90A3-42BE-89C4-B4068B83B1C7}" type="pres">
      <dgm:prSet presAssocID="{B4D3E187-5409-4B6A-89AE-072027EC8BD4}" presName="Name10" presStyleLbl="parChTrans1D2" presStyleIdx="2" presStyleCnt="5"/>
      <dgm:spPr/>
    </dgm:pt>
    <dgm:pt modelId="{538A9A29-0AFC-497D-ABDB-9455A303BDEF}" type="pres">
      <dgm:prSet presAssocID="{3414A6E0-50FA-4A3E-9AC3-B5406745B5BA}" presName="hierRoot2" presStyleCnt="0"/>
      <dgm:spPr/>
    </dgm:pt>
    <dgm:pt modelId="{A8B289BF-F314-4927-89C7-1BFEA92AC083}" type="pres">
      <dgm:prSet presAssocID="{3414A6E0-50FA-4A3E-9AC3-B5406745B5BA}" presName="composite2" presStyleCnt="0"/>
      <dgm:spPr/>
    </dgm:pt>
    <dgm:pt modelId="{72741570-23DB-4009-AB1B-2EDFDD35845C}" type="pres">
      <dgm:prSet presAssocID="{3414A6E0-50FA-4A3E-9AC3-B5406745B5BA}" presName="background2" presStyleLbl="node2" presStyleIdx="2" presStyleCnt="5"/>
      <dgm:spPr/>
    </dgm:pt>
    <dgm:pt modelId="{7FCAC44A-FD2F-4191-B30E-FDFB23618009}" type="pres">
      <dgm:prSet presAssocID="{3414A6E0-50FA-4A3E-9AC3-B5406745B5BA}" presName="text2" presStyleLbl="fgAcc2" presStyleIdx="2" presStyleCnt="5">
        <dgm:presLayoutVars>
          <dgm:chPref val="3"/>
        </dgm:presLayoutVars>
      </dgm:prSet>
      <dgm:spPr/>
    </dgm:pt>
    <dgm:pt modelId="{4AFEF2AF-311A-475D-A523-49FAB3B934A1}" type="pres">
      <dgm:prSet presAssocID="{3414A6E0-50FA-4A3E-9AC3-B5406745B5BA}" presName="hierChild3" presStyleCnt="0"/>
      <dgm:spPr/>
    </dgm:pt>
    <dgm:pt modelId="{C5A8674F-9605-4D53-90A3-FD3B131C5777}" type="pres">
      <dgm:prSet presAssocID="{05431CA6-CFEB-4B82-ADA1-A8CA52101AE7}" presName="Name10" presStyleLbl="parChTrans1D2" presStyleIdx="3" presStyleCnt="5"/>
      <dgm:spPr/>
    </dgm:pt>
    <dgm:pt modelId="{939DE3FC-4D0A-4699-BC40-A29E9AC9DA93}" type="pres">
      <dgm:prSet presAssocID="{DB5B941A-3BF6-4CC2-8628-2A35BD0BB6EE}" presName="hierRoot2" presStyleCnt="0"/>
      <dgm:spPr/>
    </dgm:pt>
    <dgm:pt modelId="{49E47C13-5026-4E9A-A9C1-A9B18E7A8A43}" type="pres">
      <dgm:prSet presAssocID="{DB5B941A-3BF6-4CC2-8628-2A35BD0BB6EE}" presName="composite2" presStyleCnt="0"/>
      <dgm:spPr/>
    </dgm:pt>
    <dgm:pt modelId="{26235F92-2AC6-4494-A152-21748919225C}" type="pres">
      <dgm:prSet presAssocID="{DB5B941A-3BF6-4CC2-8628-2A35BD0BB6EE}" presName="background2" presStyleLbl="node2" presStyleIdx="3" presStyleCnt="5"/>
      <dgm:spPr/>
    </dgm:pt>
    <dgm:pt modelId="{27A832CA-221E-4B50-9EC5-A001FA49DD4E}" type="pres">
      <dgm:prSet presAssocID="{DB5B941A-3BF6-4CC2-8628-2A35BD0BB6EE}" presName="text2" presStyleLbl="fgAcc2" presStyleIdx="3" presStyleCnt="5" custScaleX="105498">
        <dgm:presLayoutVars>
          <dgm:chPref val="3"/>
        </dgm:presLayoutVars>
      </dgm:prSet>
      <dgm:spPr/>
    </dgm:pt>
    <dgm:pt modelId="{5B837860-9916-4C59-ACE4-760CF59C7139}" type="pres">
      <dgm:prSet presAssocID="{DB5B941A-3BF6-4CC2-8628-2A35BD0BB6EE}" presName="hierChild3" presStyleCnt="0"/>
      <dgm:spPr/>
    </dgm:pt>
    <dgm:pt modelId="{22B94FBA-B607-491F-B225-DBAD01AE3E23}" type="pres">
      <dgm:prSet presAssocID="{6B0F2A3B-4ABE-4A53-838F-5732F093FCBD}" presName="Name10" presStyleLbl="parChTrans1D2" presStyleIdx="4" presStyleCnt="5"/>
      <dgm:spPr/>
    </dgm:pt>
    <dgm:pt modelId="{8DBFDFB7-6927-4624-9BDB-B089245E2EB4}" type="pres">
      <dgm:prSet presAssocID="{600E8F3B-134A-46D8-BA53-B01E6CC86552}" presName="hierRoot2" presStyleCnt="0"/>
      <dgm:spPr/>
    </dgm:pt>
    <dgm:pt modelId="{EE6F5584-3DCC-4BC0-BB13-3DF409319DFB}" type="pres">
      <dgm:prSet presAssocID="{600E8F3B-134A-46D8-BA53-B01E6CC86552}" presName="composite2" presStyleCnt="0"/>
      <dgm:spPr/>
    </dgm:pt>
    <dgm:pt modelId="{65441767-21A1-4E69-AF01-528D48440F8D}" type="pres">
      <dgm:prSet presAssocID="{600E8F3B-134A-46D8-BA53-B01E6CC86552}" presName="background2" presStyleLbl="node2" presStyleIdx="4" presStyleCnt="5"/>
      <dgm:spPr/>
    </dgm:pt>
    <dgm:pt modelId="{9CB7301B-4EAA-4DC3-B2C6-B64622CB69FE}" type="pres">
      <dgm:prSet presAssocID="{600E8F3B-134A-46D8-BA53-B01E6CC86552}" presName="text2" presStyleLbl="fgAcc2" presStyleIdx="4" presStyleCnt="5">
        <dgm:presLayoutVars>
          <dgm:chPref val="3"/>
        </dgm:presLayoutVars>
      </dgm:prSet>
      <dgm:spPr/>
    </dgm:pt>
    <dgm:pt modelId="{B8115222-CBD9-43FA-8E2F-E5809EBA989C}" type="pres">
      <dgm:prSet presAssocID="{600E8F3B-134A-46D8-BA53-B01E6CC86552}" presName="hierChild3" presStyleCnt="0"/>
      <dgm:spPr/>
    </dgm:pt>
  </dgm:ptLst>
  <dgm:cxnLst>
    <dgm:cxn modelId="{8131AF03-472F-4BA4-BD62-F6D2964F2D12}" srcId="{E65FF106-F0BC-4E84-8D8E-22DE35578B7F}" destId="{CFBD61C5-6948-4791-96D3-E72DFD9476E0}" srcOrd="0" destOrd="0" parTransId="{388E4B9B-A568-4859-AB7A-420B2D3E94DC}" sibTransId="{4C329686-1D84-46F6-887F-9ED2B4FCDB0E}"/>
    <dgm:cxn modelId="{82A06315-7D07-4905-818B-983F9BABAAE6}" type="presOf" srcId="{6B0F2A3B-4ABE-4A53-838F-5732F093FCBD}" destId="{22B94FBA-B607-491F-B225-DBAD01AE3E23}" srcOrd="0" destOrd="0" presId="urn:microsoft.com/office/officeart/2005/8/layout/hierarchy1"/>
    <dgm:cxn modelId="{EB519219-2A0F-4C5B-AEE5-04079539E034}" type="presOf" srcId="{1F440BB8-E165-454B-9381-6535516E7492}" destId="{85998A67-7DBC-452B-AA9B-908E19A8B6F6}" srcOrd="0" destOrd="0" presId="urn:microsoft.com/office/officeart/2005/8/layout/hierarchy1"/>
    <dgm:cxn modelId="{C4154024-44AA-4830-AC5E-23979A722FAF}" type="presOf" srcId="{DB5B941A-3BF6-4CC2-8628-2A35BD0BB6EE}" destId="{27A832CA-221E-4B50-9EC5-A001FA49DD4E}" srcOrd="0" destOrd="0" presId="urn:microsoft.com/office/officeart/2005/8/layout/hierarchy1"/>
    <dgm:cxn modelId="{BC90572D-8347-4E9A-A90A-57A2791034F9}" srcId="{CFBD61C5-6948-4791-96D3-E72DFD9476E0}" destId="{600E8F3B-134A-46D8-BA53-B01E6CC86552}" srcOrd="4" destOrd="0" parTransId="{6B0F2A3B-4ABE-4A53-838F-5732F093FCBD}" sibTransId="{9BF88DD6-4020-4723-ABC4-8D4302CE6E14}"/>
    <dgm:cxn modelId="{687A5C2F-41A3-4F78-8028-4FABA2D4AA5F}" type="presOf" srcId="{CFBD61C5-6948-4791-96D3-E72DFD9476E0}" destId="{D6B2BA3B-DEC0-4606-8A6D-4C9448A45900}" srcOrd="0" destOrd="0" presId="urn:microsoft.com/office/officeart/2005/8/layout/hierarchy1"/>
    <dgm:cxn modelId="{FD8BEB41-DDAC-46B5-B108-EF8D44801BA4}" srcId="{CFBD61C5-6948-4791-96D3-E72DFD9476E0}" destId="{3414A6E0-50FA-4A3E-9AC3-B5406745B5BA}" srcOrd="2" destOrd="0" parTransId="{B4D3E187-5409-4B6A-89AE-072027EC8BD4}" sibTransId="{411AF74A-FE58-4572-BDEF-BEB5D0F97B39}"/>
    <dgm:cxn modelId="{68F69C4F-6F36-4768-9D3C-BE7AF2452C0B}" type="presOf" srcId="{F3FCD4D0-FC66-474C-923C-FAA4BD9854EC}" destId="{BD7FEA59-5966-418E-BB4E-E6CC4F1FDA1F}" srcOrd="0" destOrd="0" presId="urn:microsoft.com/office/officeart/2005/8/layout/hierarchy1"/>
    <dgm:cxn modelId="{B49B0651-00BD-43D2-9DDB-387600755F4D}" type="presOf" srcId="{848F9581-FDBC-409B-9B39-3E0B137894C6}" destId="{F1F42CD3-002D-40AD-8E96-8BAB23F71E04}" srcOrd="0" destOrd="0" presId="urn:microsoft.com/office/officeart/2005/8/layout/hierarchy1"/>
    <dgm:cxn modelId="{7D0A2457-7C21-4D8D-A4E9-7F35878C4556}" srcId="{CFBD61C5-6948-4791-96D3-E72DFD9476E0}" destId="{DB5B941A-3BF6-4CC2-8628-2A35BD0BB6EE}" srcOrd="3" destOrd="0" parTransId="{05431CA6-CFEB-4B82-ADA1-A8CA52101AE7}" sibTransId="{68733615-C04D-4F46-A1A3-55AE9939CDD2}"/>
    <dgm:cxn modelId="{DED90258-CDDB-41F7-B6F7-6B9C7DFD7DD3}" type="presOf" srcId="{05431CA6-CFEB-4B82-ADA1-A8CA52101AE7}" destId="{C5A8674F-9605-4D53-90A3-FD3B131C5777}" srcOrd="0" destOrd="0" presId="urn:microsoft.com/office/officeart/2005/8/layout/hierarchy1"/>
    <dgm:cxn modelId="{214C7B94-FA0B-4E10-9CB6-E1F42BDAC27C}" type="presOf" srcId="{FE5906A0-0F4E-4FC5-BF39-CB68D76F22B0}" destId="{3A722E26-0E50-417D-AE5A-F5C43F7AA027}" srcOrd="0" destOrd="0" presId="urn:microsoft.com/office/officeart/2005/8/layout/hierarchy1"/>
    <dgm:cxn modelId="{0EB389A5-2175-4DAD-B043-529E3C561A78}" type="presOf" srcId="{B4D3E187-5409-4B6A-89AE-072027EC8BD4}" destId="{91C5DFF9-90A3-42BE-89C4-B4068B83B1C7}" srcOrd="0" destOrd="0" presId="urn:microsoft.com/office/officeart/2005/8/layout/hierarchy1"/>
    <dgm:cxn modelId="{5FDC08A9-C021-458A-B087-B4159924D999}" srcId="{CFBD61C5-6948-4791-96D3-E72DFD9476E0}" destId="{FE5906A0-0F4E-4FC5-BF39-CB68D76F22B0}" srcOrd="1" destOrd="0" parTransId="{848F9581-FDBC-409B-9B39-3E0B137894C6}" sibTransId="{106818FF-57A6-49FE-A940-07DB53D40094}"/>
    <dgm:cxn modelId="{164835AE-FBEA-4DC4-AC3B-D11BDA60DD34}" type="presOf" srcId="{3414A6E0-50FA-4A3E-9AC3-B5406745B5BA}" destId="{7FCAC44A-FD2F-4191-B30E-FDFB23618009}" srcOrd="0" destOrd="0" presId="urn:microsoft.com/office/officeart/2005/8/layout/hierarchy1"/>
    <dgm:cxn modelId="{9F317AC5-C16D-4112-BBC9-5856BCB1268C}" type="presOf" srcId="{E65FF106-F0BC-4E84-8D8E-22DE35578B7F}" destId="{9577E3B4-D2BC-4168-AFD8-B507146994C4}" srcOrd="0" destOrd="0" presId="urn:microsoft.com/office/officeart/2005/8/layout/hierarchy1"/>
    <dgm:cxn modelId="{DA9910DF-D439-40CB-A175-3EC6AE78B701}" type="presOf" srcId="{600E8F3B-134A-46D8-BA53-B01E6CC86552}" destId="{9CB7301B-4EAA-4DC3-B2C6-B64622CB69FE}" srcOrd="0" destOrd="0" presId="urn:microsoft.com/office/officeart/2005/8/layout/hierarchy1"/>
    <dgm:cxn modelId="{3A6886F3-121A-44E8-BC0B-206781B12369}" srcId="{CFBD61C5-6948-4791-96D3-E72DFD9476E0}" destId="{1F440BB8-E165-454B-9381-6535516E7492}" srcOrd="0" destOrd="0" parTransId="{F3FCD4D0-FC66-474C-923C-FAA4BD9854EC}" sibTransId="{8FCF28BF-1BD7-451F-B26B-C865C3DA245D}"/>
    <dgm:cxn modelId="{05A5B50D-D17E-4444-9EAA-475891BD76F9}" type="presParOf" srcId="{9577E3B4-D2BC-4168-AFD8-B507146994C4}" destId="{15DFDCF8-74AE-49B5-91D8-4460C82A9EC2}" srcOrd="0" destOrd="0" presId="urn:microsoft.com/office/officeart/2005/8/layout/hierarchy1"/>
    <dgm:cxn modelId="{E5E58F94-4884-4180-8D44-2175A970B6C0}" type="presParOf" srcId="{15DFDCF8-74AE-49B5-91D8-4460C82A9EC2}" destId="{7EF039E4-4990-4D71-BAFD-EE0F7778965C}" srcOrd="0" destOrd="0" presId="urn:microsoft.com/office/officeart/2005/8/layout/hierarchy1"/>
    <dgm:cxn modelId="{FDAA26B8-4E3F-4BB5-BEE2-F0A15FAED046}" type="presParOf" srcId="{7EF039E4-4990-4D71-BAFD-EE0F7778965C}" destId="{8031E29E-5FCF-440F-BA39-DC17BD3D6C3B}" srcOrd="0" destOrd="0" presId="urn:microsoft.com/office/officeart/2005/8/layout/hierarchy1"/>
    <dgm:cxn modelId="{14E7218F-8A0D-4C62-AE1D-A782D3E2BB7E}" type="presParOf" srcId="{7EF039E4-4990-4D71-BAFD-EE0F7778965C}" destId="{D6B2BA3B-DEC0-4606-8A6D-4C9448A45900}" srcOrd="1" destOrd="0" presId="urn:microsoft.com/office/officeart/2005/8/layout/hierarchy1"/>
    <dgm:cxn modelId="{7C26B11E-F3EF-461D-9321-14559F777D6A}" type="presParOf" srcId="{15DFDCF8-74AE-49B5-91D8-4460C82A9EC2}" destId="{76E40FB7-D227-4301-963E-54665C807E28}" srcOrd="1" destOrd="0" presId="urn:microsoft.com/office/officeart/2005/8/layout/hierarchy1"/>
    <dgm:cxn modelId="{CF899FF9-C9B7-483C-99D0-0D039BD9B10E}" type="presParOf" srcId="{76E40FB7-D227-4301-963E-54665C807E28}" destId="{BD7FEA59-5966-418E-BB4E-E6CC4F1FDA1F}" srcOrd="0" destOrd="0" presId="urn:microsoft.com/office/officeart/2005/8/layout/hierarchy1"/>
    <dgm:cxn modelId="{C52EADE3-2041-4327-BE71-845189E6D0B0}" type="presParOf" srcId="{76E40FB7-D227-4301-963E-54665C807E28}" destId="{65B40813-BE79-4998-B1B0-21E761B31453}" srcOrd="1" destOrd="0" presId="urn:microsoft.com/office/officeart/2005/8/layout/hierarchy1"/>
    <dgm:cxn modelId="{BFEAE58D-1A59-4CEB-ABD1-7FF84A89A5C6}" type="presParOf" srcId="{65B40813-BE79-4998-B1B0-21E761B31453}" destId="{C02C64A9-5C82-41DE-98C4-7D96E260BB80}" srcOrd="0" destOrd="0" presId="urn:microsoft.com/office/officeart/2005/8/layout/hierarchy1"/>
    <dgm:cxn modelId="{846C2EEE-4970-439C-9733-66D6A6DED722}" type="presParOf" srcId="{C02C64A9-5C82-41DE-98C4-7D96E260BB80}" destId="{5FFA7F8E-9882-491D-9A4E-922AD470D71A}" srcOrd="0" destOrd="0" presId="urn:microsoft.com/office/officeart/2005/8/layout/hierarchy1"/>
    <dgm:cxn modelId="{5DC8EEE6-76B3-4DB6-9187-5B085BA8D250}" type="presParOf" srcId="{C02C64A9-5C82-41DE-98C4-7D96E260BB80}" destId="{85998A67-7DBC-452B-AA9B-908E19A8B6F6}" srcOrd="1" destOrd="0" presId="urn:microsoft.com/office/officeart/2005/8/layout/hierarchy1"/>
    <dgm:cxn modelId="{7CCE931E-BD11-4F19-83FE-6A753C093975}" type="presParOf" srcId="{65B40813-BE79-4998-B1B0-21E761B31453}" destId="{6E31314F-B915-457C-94B3-3D928DA8986E}" srcOrd="1" destOrd="0" presId="urn:microsoft.com/office/officeart/2005/8/layout/hierarchy1"/>
    <dgm:cxn modelId="{FBB8AC3F-BAD4-453B-9AEC-B4EA5801A4F7}" type="presParOf" srcId="{76E40FB7-D227-4301-963E-54665C807E28}" destId="{F1F42CD3-002D-40AD-8E96-8BAB23F71E04}" srcOrd="2" destOrd="0" presId="urn:microsoft.com/office/officeart/2005/8/layout/hierarchy1"/>
    <dgm:cxn modelId="{6F0A4114-8742-4DA6-9549-C20159881003}" type="presParOf" srcId="{76E40FB7-D227-4301-963E-54665C807E28}" destId="{8FE6C675-13BD-4B22-81B3-918A2406B214}" srcOrd="3" destOrd="0" presId="urn:microsoft.com/office/officeart/2005/8/layout/hierarchy1"/>
    <dgm:cxn modelId="{1E53031C-880B-45ED-8DAB-196BAB41686F}" type="presParOf" srcId="{8FE6C675-13BD-4B22-81B3-918A2406B214}" destId="{46CC8113-7737-498E-9250-DC40668BB37D}" srcOrd="0" destOrd="0" presId="urn:microsoft.com/office/officeart/2005/8/layout/hierarchy1"/>
    <dgm:cxn modelId="{3096AC3F-5522-428E-8234-FD572AC21D9A}" type="presParOf" srcId="{46CC8113-7737-498E-9250-DC40668BB37D}" destId="{A43D2F3B-AE80-4749-AFD4-5A41A28211B6}" srcOrd="0" destOrd="0" presId="urn:microsoft.com/office/officeart/2005/8/layout/hierarchy1"/>
    <dgm:cxn modelId="{58FE868D-E977-4D1D-937C-994E5EB7E531}" type="presParOf" srcId="{46CC8113-7737-498E-9250-DC40668BB37D}" destId="{3A722E26-0E50-417D-AE5A-F5C43F7AA027}" srcOrd="1" destOrd="0" presId="urn:microsoft.com/office/officeart/2005/8/layout/hierarchy1"/>
    <dgm:cxn modelId="{67189752-53A1-4E35-A566-B69221DC47A9}" type="presParOf" srcId="{8FE6C675-13BD-4B22-81B3-918A2406B214}" destId="{3B0B8165-166E-46D0-A25B-33143FBFF9B2}" srcOrd="1" destOrd="0" presId="urn:microsoft.com/office/officeart/2005/8/layout/hierarchy1"/>
    <dgm:cxn modelId="{4BAAFE9C-2183-4294-8680-643304E24AD7}" type="presParOf" srcId="{76E40FB7-D227-4301-963E-54665C807E28}" destId="{91C5DFF9-90A3-42BE-89C4-B4068B83B1C7}" srcOrd="4" destOrd="0" presId="urn:microsoft.com/office/officeart/2005/8/layout/hierarchy1"/>
    <dgm:cxn modelId="{E721BF60-603B-4DD5-ADC9-365382F8932B}" type="presParOf" srcId="{76E40FB7-D227-4301-963E-54665C807E28}" destId="{538A9A29-0AFC-497D-ABDB-9455A303BDEF}" srcOrd="5" destOrd="0" presId="urn:microsoft.com/office/officeart/2005/8/layout/hierarchy1"/>
    <dgm:cxn modelId="{E67C7F42-5366-440F-AF07-C8FCA612748F}" type="presParOf" srcId="{538A9A29-0AFC-497D-ABDB-9455A303BDEF}" destId="{A8B289BF-F314-4927-89C7-1BFEA92AC083}" srcOrd="0" destOrd="0" presId="urn:microsoft.com/office/officeart/2005/8/layout/hierarchy1"/>
    <dgm:cxn modelId="{25C8A42B-02B8-4D7B-9918-CCA5421B726F}" type="presParOf" srcId="{A8B289BF-F314-4927-89C7-1BFEA92AC083}" destId="{72741570-23DB-4009-AB1B-2EDFDD35845C}" srcOrd="0" destOrd="0" presId="urn:microsoft.com/office/officeart/2005/8/layout/hierarchy1"/>
    <dgm:cxn modelId="{379C14F4-E506-4CA0-ACB3-4904FF659F32}" type="presParOf" srcId="{A8B289BF-F314-4927-89C7-1BFEA92AC083}" destId="{7FCAC44A-FD2F-4191-B30E-FDFB23618009}" srcOrd="1" destOrd="0" presId="urn:microsoft.com/office/officeart/2005/8/layout/hierarchy1"/>
    <dgm:cxn modelId="{DDB4A93D-0C73-47C2-A590-DBD0EBB53F71}" type="presParOf" srcId="{538A9A29-0AFC-497D-ABDB-9455A303BDEF}" destId="{4AFEF2AF-311A-475D-A523-49FAB3B934A1}" srcOrd="1" destOrd="0" presId="urn:microsoft.com/office/officeart/2005/8/layout/hierarchy1"/>
    <dgm:cxn modelId="{E3A89A68-0FDC-423D-8ABC-7E4F09642E97}" type="presParOf" srcId="{76E40FB7-D227-4301-963E-54665C807E28}" destId="{C5A8674F-9605-4D53-90A3-FD3B131C5777}" srcOrd="6" destOrd="0" presId="urn:microsoft.com/office/officeart/2005/8/layout/hierarchy1"/>
    <dgm:cxn modelId="{DBD85960-2410-4ED5-A0AF-F6222E285A6C}" type="presParOf" srcId="{76E40FB7-D227-4301-963E-54665C807E28}" destId="{939DE3FC-4D0A-4699-BC40-A29E9AC9DA93}" srcOrd="7" destOrd="0" presId="urn:microsoft.com/office/officeart/2005/8/layout/hierarchy1"/>
    <dgm:cxn modelId="{C3D1BD47-FEB7-4309-99FC-697D09B4540D}" type="presParOf" srcId="{939DE3FC-4D0A-4699-BC40-A29E9AC9DA93}" destId="{49E47C13-5026-4E9A-A9C1-A9B18E7A8A43}" srcOrd="0" destOrd="0" presId="urn:microsoft.com/office/officeart/2005/8/layout/hierarchy1"/>
    <dgm:cxn modelId="{C2944B08-D306-4BF0-9223-FFDECFEADC51}" type="presParOf" srcId="{49E47C13-5026-4E9A-A9C1-A9B18E7A8A43}" destId="{26235F92-2AC6-4494-A152-21748919225C}" srcOrd="0" destOrd="0" presId="urn:microsoft.com/office/officeart/2005/8/layout/hierarchy1"/>
    <dgm:cxn modelId="{852531CF-AC9F-42AB-8446-135BF51CBE15}" type="presParOf" srcId="{49E47C13-5026-4E9A-A9C1-A9B18E7A8A43}" destId="{27A832CA-221E-4B50-9EC5-A001FA49DD4E}" srcOrd="1" destOrd="0" presId="urn:microsoft.com/office/officeart/2005/8/layout/hierarchy1"/>
    <dgm:cxn modelId="{E35A0194-26D9-4EE9-A250-90D67247105E}" type="presParOf" srcId="{939DE3FC-4D0A-4699-BC40-A29E9AC9DA93}" destId="{5B837860-9916-4C59-ACE4-760CF59C7139}" srcOrd="1" destOrd="0" presId="urn:microsoft.com/office/officeart/2005/8/layout/hierarchy1"/>
    <dgm:cxn modelId="{E3DF41B2-7D57-4A77-A16B-D2B0F5F68CF1}" type="presParOf" srcId="{76E40FB7-D227-4301-963E-54665C807E28}" destId="{22B94FBA-B607-491F-B225-DBAD01AE3E23}" srcOrd="8" destOrd="0" presId="urn:microsoft.com/office/officeart/2005/8/layout/hierarchy1"/>
    <dgm:cxn modelId="{3BD7CAFF-AD5D-4C16-9D02-B14274488CEB}" type="presParOf" srcId="{76E40FB7-D227-4301-963E-54665C807E28}" destId="{8DBFDFB7-6927-4624-9BDB-B089245E2EB4}" srcOrd="9" destOrd="0" presId="urn:microsoft.com/office/officeart/2005/8/layout/hierarchy1"/>
    <dgm:cxn modelId="{D3575C5F-EB12-444E-BABC-8A589324AB6B}" type="presParOf" srcId="{8DBFDFB7-6927-4624-9BDB-B089245E2EB4}" destId="{EE6F5584-3DCC-4BC0-BB13-3DF409319DFB}" srcOrd="0" destOrd="0" presId="urn:microsoft.com/office/officeart/2005/8/layout/hierarchy1"/>
    <dgm:cxn modelId="{36267754-A278-4D4E-92A8-39DAB555FCF9}" type="presParOf" srcId="{EE6F5584-3DCC-4BC0-BB13-3DF409319DFB}" destId="{65441767-21A1-4E69-AF01-528D48440F8D}" srcOrd="0" destOrd="0" presId="urn:microsoft.com/office/officeart/2005/8/layout/hierarchy1"/>
    <dgm:cxn modelId="{B9103EE9-1E5C-4851-9046-966A3FBDE29D}" type="presParOf" srcId="{EE6F5584-3DCC-4BC0-BB13-3DF409319DFB}" destId="{9CB7301B-4EAA-4DC3-B2C6-B64622CB69FE}" srcOrd="1" destOrd="0" presId="urn:microsoft.com/office/officeart/2005/8/layout/hierarchy1"/>
    <dgm:cxn modelId="{C1C28AF2-C74A-401C-B9EF-C17D43F944C6}" type="presParOf" srcId="{8DBFDFB7-6927-4624-9BDB-B089245E2EB4}" destId="{B8115222-CBD9-43FA-8E2F-E5809EBA98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94FBA-B607-491F-B225-DBAD01AE3E23}">
      <dsp:nvSpPr>
        <dsp:cNvPr id="0" name=""/>
        <dsp:cNvSpPr/>
      </dsp:nvSpPr>
      <dsp:spPr>
        <a:xfrm>
          <a:off x="5440662" y="2469544"/>
          <a:ext cx="4521451" cy="531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520"/>
              </a:lnTo>
              <a:lnTo>
                <a:pt x="4521451" y="362520"/>
              </a:lnTo>
              <a:lnTo>
                <a:pt x="4521451" y="5319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8674F-9605-4D53-90A3-FD3B131C5777}">
      <dsp:nvSpPr>
        <dsp:cNvPr id="0" name=""/>
        <dsp:cNvSpPr/>
      </dsp:nvSpPr>
      <dsp:spPr>
        <a:xfrm>
          <a:off x="5440662" y="2469544"/>
          <a:ext cx="2235584" cy="531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520"/>
              </a:lnTo>
              <a:lnTo>
                <a:pt x="2235584" y="362520"/>
              </a:lnTo>
              <a:lnTo>
                <a:pt x="2235584" y="5319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5DFF9-90A3-42BE-89C4-B4068B83B1C7}">
      <dsp:nvSpPr>
        <dsp:cNvPr id="0" name=""/>
        <dsp:cNvSpPr/>
      </dsp:nvSpPr>
      <dsp:spPr>
        <a:xfrm>
          <a:off x="5344660" y="2469544"/>
          <a:ext cx="91440" cy="531967"/>
        </a:xfrm>
        <a:custGeom>
          <a:avLst/>
          <a:gdLst/>
          <a:ahLst/>
          <a:cxnLst/>
          <a:rect l="0" t="0" r="0" b="0"/>
          <a:pathLst>
            <a:path>
              <a:moveTo>
                <a:pt x="96002" y="0"/>
              </a:moveTo>
              <a:lnTo>
                <a:pt x="96002" y="362520"/>
              </a:lnTo>
              <a:lnTo>
                <a:pt x="45720" y="362520"/>
              </a:lnTo>
              <a:lnTo>
                <a:pt x="45720" y="5319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42CD3-002D-40AD-8E96-8BAB23F71E04}">
      <dsp:nvSpPr>
        <dsp:cNvPr id="0" name=""/>
        <dsp:cNvSpPr/>
      </dsp:nvSpPr>
      <dsp:spPr>
        <a:xfrm>
          <a:off x="3154795" y="2469544"/>
          <a:ext cx="2285867" cy="531967"/>
        </a:xfrm>
        <a:custGeom>
          <a:avLst/>
          <a:gdLst/>
          <a:ahLst/>
          <a:cxnLst/>
          <a:rect l="0" t="0" r="0" b="0"/>
          <a:pathLst>
            <a:path>
              <a:moveTo>
                <a:pt x="2285867" y="0"/>
              </a:moveTo>
              <a:lnTo>
                <a:pt x="2285867" y="362520"/>
              </a:lnTo>
              <a:lnTo>
                <a:pt x="0" y="362520"/>
              </a:lnTo>
              <a:lnTo>
                <a:pt x="0" y="5319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FEA59-5966-418E-BB4E-E6CC4F1FDA1F}">
      <dsp:nvSpPr>
        <dsp:cNvPr id="0" name=""/>
        <dsp:cNvSpPr/>
      </dsp:nvSpPr>
      <dsp:spPr>
        <a:xfrm>
          <a:off x="919210" y="2469544"/>
          <a:ext cx="4521451" cy="531967"/>
        </a:xfrm>
        <a:custGeom>
          <a:avLst/>
          <a:gdLst/>
          <a:ahLst/>
          <a:cxnLst/>
          <a:rect l="0" t="0" r="0" b="0"/>
          <a:pathLst>
            <a:path>
              <a:moveTo>
                <a:pt x="4521451" y="0"/>
              </a:moveTo>
              <a:lnTo>
                <a:pt x="4521451" y="362520"/>
              </a:lnTo>
              <a:lnTo>
                <a:pt x="0" y="362520"/>
              </a:lnTo>
              <a:lnTo>
                <a:pt x="0" y="5319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1E29E-5FCF-440F-BA39-DC17BD3D6C3B}">
      <dsp:nvSpPr>
        <dsp:cNvPr id="0" name=""/>
        <dsp:cNvSpPr/>
      </dsp:nvSpPr>
      <dsp:spPr>
        <a:xfrm>
          <a:off x="4526105" y="1308056"/>
          <a:ext cx="1829114" cy="1161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2BA3B-DEC0-4606-8A6D-4C9448A45900}">
      <dsp:nvSpPr>
        <dsp:cNvPr id="0" name=""/>
        <dsp:cNvSpPr/>
      </dsp:nvSpPr>
      <dsp:spPr>
        <a:xfrm>
          <a:off x="4729340" y="1501129"/>
          <a:ext cx="1829114" cy="116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Физика</a:t>
          </a:r>
        </a:p>
      </dsp:txBody>
      <dsp:txXfrm>
        <a:off x="4763359" y="1535148"/>
        <a:ext cx="1761076" cy="1093449"/>
      </dsp:txXfrm>
    </dsp:sp>
    <dsp:sp modelId="{5FFA7F8E-9882-491D-9A4E-922AD470D71A}">
      <dsp:nvSpPr>
        <dsp:cNvPr id="0" name=""/>
        <dsp:cNvSpPr/>
      </dsp:nvSpPr>
      <dsp:spPr>
        <a:xfrm>
          <a:off x="4653" y="3001511"/>
          <a:ext cx="1829114" cy="1161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98A67-7DBC-452B-AA9B-908E19A8B6F6}">
      <dsp:nvSpPr>
        <dsp:cNvPr id="0" name=""/>
        <dsp:cNvSpPr/>
      </dsp:nvSpPr>
      <dsp:spPr>
        <a:xfrm>
          <a:off x="207888" y="3194584"/>
          <a:ext cx="1829114" cy="116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Механика</a:t>
          </a:r>
        </a:p>
      </dsp:txBody>
      <dsp:txXfrm>
        <a:off x="241907" y="3228603"/>
        <a:ext cx="1761076" cy="1093449"/>
      </dsp:txXfrm>
    </dsp:sp>
    <dsp:sp modelId="{A43D2F3B-AE80-4749-AFD4-5A41A28211B6}">
      <dsp:nvSpPr>
        <dsp:cNvPr id="0" name=""/>
        <dsp:cNvSpPr/>
      </dsp:nvSpPr>
      <dsp:spPr>
        <a:xfrm>
          <a:off x="2240238" y="3001511"/>
          <a:ext cx="1829114" cy="1161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22E26-0E50-417D-AE5A-F5C43F7AA027}">
      <dsp:nvSpPr>
        <dsp:cNvPr id="0" name=""/>
        <dsp:cNvSpPr/>
      </dsp:nvSpPr>
      <dsp:spPr>
        <a:xfrm>
          <a:off x="2443473" y="3194584"/>
          <a:ext cx="1829114" cy="116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Молекулярная физика и термодинамика</a:t>
          </a:r>
        </a:p>
      </dsp:txBody>
      <dsp:txXfrm>
        <a:off x="2477492" y="3228603"/>
        <a:ext cx="1761076" cy="1093449"/>
      </dsp:txXfrm>
    </dsp:sp>
    <dsp:sp modelId="{72741570-23DB-4009-AB1B-2EDFDD35845C}">
      <dsp:nvSpPr>
        <dsp:cNvPr id="0" name=""/>
        <dsp:cNvSpPr/>
      </dsp:nvSpPr>
      <dsp:spPr>
        <a:xfrm>
          <a:off x="4475822" y="3001511"/>
          <a:ext cx="1829114" cy="1161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AC44A-FD2F-4191-B30E-FDFB23618009}">
      <dsp:nvSpPr>
        <dsp:cNvPr id="0" name=""/>
        <dsp:cNvSpPr/>
      </dsp:nvSpPr>
      <dsp:spPr>
        <a:xfrm>
          <a:off x="4679057" y="3194584"/>
          <a:ext cx="1829114" cy="116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Электродинамика</a:t>
          </a:r>
        </a:p>
      </dsp:txBody>
      <dsp:txXfrm>
        <a:off x="4713076" y="3228603"/>
        <a:ext cx="1761076" cy="1093449"/>
      </dsp:txXfrm>
    </dsp:sp>
    <dsp:sp modelId="{26235F92-2AC6-4494-A152-21748919225C}">
      <dsp:nvSpPr>
        <dsp:cNvPr id="0" name=""/>
        <dsp:cNvSpPr/>
      </dsp:nvSpPr>
      <dsp:spPr>
        <a:xfrm>
          <a:off x="6711407" y="3001511"/>
          <a:ext cx="1929679" cy="1161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832CA-221E-4B50-9EC5-A001FA49DD4E}">
      <dsp:nvSpPr>
        <dsp:cNvPr id="0" name=""/>
        <dsp:cNvSpPr/>
      </dsp:nvSpPr>
      <dsp:spPr>
        <a:xfrm>
          <a:off x="6914642" y="3194584"/>
          <a:ext cx="1929679" cy="116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Оптика </a:t>
          </a:r>
        </a:p>
      </dsp:txBody>
      <dsp:txXfrm>
        <a:off x="6948661" y="3228603"/>
        <a:ext cx="1861641" cy="1093449"/>
      </dsp:txXfrm>
    </dsp:sp>
    <dsp:sp modelId="{65441767-21A1-4E69-AF01-528D48440F8D}">
      <dsp:nvSpPr>
        <dsp:cNvPr id="0" name=""/>
        <dsp:cNvSpPr/>
      </dsp:nvSpPr>
      <dsp:spPr>
        <a:xfrm>
          <a:off x="9047556" y="3001511"/>
          <a:ext cx="1829114" cy="1161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7301B-4EAA-4DC3-B2C6-B64622CB69FE}">
      <dsp:nvSpPr>
        <dsp:cNvPr id="0" name=""/>
        <dsp:cNvSpPr/>
      </dsp:nvSpPr>
      <dsp:spPr>
        <a:xfrm>
          <a:off x="9250791" y="3194584"/>
          <a:ext cx="1829114" cy="1161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Атомная и ядерная физика</a:t>
          </a:r>
        </a:p>
      </dsp:txBody>
      <dsp:txXfrm>
        <a:off x="9284810" y="3228603"/>
        <a:ext cx="1761076" cy="1093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94FBA-B607-491F-B225-DBAD01AE3E23}">
      <dsp:nvSpPr>
        <dsp:cNvPr id="0" name=""/>
        <dsp:cNvSpPr/>
      </dsp:nvSpPr>
      <dsp:spPr>
        <a:xfrm>
          <a:off x="5047708" y="2349806"/>
          <a:ext cx="4503502" cy="550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313"/>
              </a:lnTo>
              <a:lnTo>
                <a:pt x="4503502" y="388313"/>
              </a:lnTo>
              <a:lnTo>
                <a:pt x="4503502" y="550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8674F-9605-4D53-90A3-FD3B131C5777}">
      <dsp:nvSpPr>
        <dsp:cNvPr id="0" name=""/>
        <dsp:cNvSpPr/>
      </dsp:nvSpPr>
      <dsp:spPr>
        <a:xfrm>
          <a:off x="5047708" y="2349806"/>
          <a:ext cx="2311919" cy="550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313"/>
              </a:lnTo>
              <a:lnTo>
                <a:pt x="2311919" y="388313"/>
              </a:lnTo>
              <a:lnTo>
                <a:pt x="2311919" y="550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5DFF9-90A3-42BE-89C4-B4068B83B1C7}">
      <dsp:nvSpPr>
        <dsp:cNvPr id="0" name=""/>
        <dsp:cNvSpPr/>
      </dsp:nvSpPr>
      <dsp:spPr>
        <a:xfrm>
          <a:off x="5047708" y="2349806"/>
          <a:ext cx="120336" cy="550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313"/>
              </a:lnTo>
              <a:lnTo>
                <a:pt x="120336" y="388313"/>
              </a:lnTo>
              <a:lnTo>
                <a:pt x="120336" y="550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42CD3-002D-40AD-8E96-8BAB23F71E04}">
      <dsp:nvSpPr>
        <dsp:cNvPr id="0" name=""/>
        <dsp:cNvSpPr/>
      </dsp:nvSpPr>
      <dsp:spPr>
        <a:xfrm>
          <a:off x="3024670" y="2349806"/>
          <a:ext cx="2023037" cy="550771"/>
        </a:xfrm>
        <a:custGeom>
          <a:avLst/>
          <a:gdLst/>
          <a:ahLst/>
          <a:cxnLst/>
          <a:rect l="0" t="0" r="0" b="0"/>
          <a:pathLst>
            <a:path>
              <a:moveTo>
                <a:pt x="2023037" y="0"/>
              </a:moveTo>
              <a:lnTo>
                <a:pt x="2023037" y="388313"/>
              </a:lnTo>
              <a:lnTo>
                <a:pt x="0" y="388313"/>
              </a:lnTo>
              <a:lnTo>
                <a:pt x="0" y="550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FEA59-5966-418E-BB4E-E6CC4F1FDA1F}">
      <dsp:nvSpPr>
        <dsp:cNvPr id="0" name=""/>
        <dsp:cNvSpPr/>
      </dsp:nvSpPr>
      <dsp:spPr>
        <a:xfrm>
          <a:off x="881296" y="2349806"/>
          <a:ext cx="4166412" cy="550771"/>
        </a:xfrm>
        <a:custGeom>
          <a:avLst/>
          <a:gdLst/>
          <a:ahLst/>
          <a:cxnLst/>
          <a:rect l="0" t="0" r="0" b="0"/>
          <a:pathLst>
            <a:path>
              <a:moveTo>
                <a:pt x="4166412" y="0"/>
              </a:moveTo>
              <a:lnTo>
                <a:pt x="4166412" y="388313"/>
              </a:lnTo>
              <a:lnTo>
                <a:pt x="0" y="388313"/>
              </a:lnTo>
              <a:lnTo>
                <a:pt x="0" y="5507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1E29E-5FCF-440F-BA39-DC17BD3D6C3B}">
      <dsp:nvSpPr>
        <dsp:cNvPr id="0" name=""/>
        <dsp:cNvSpPr/>
      </dsp:nvSpPr>
      <dsp:spPr>
        <a:xfrm>
          <a:off x="4170873" y="1236225"/>
          <a:ext cx="1753670" cy="1113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2BA3B-DEC0-4606-8A6D-4C9448A45900}">
      <dsp:nvSpPr>
        <dsp:cNvPr id="0" name=""/>
        <dsp:cNvSpPr/>
      </dsp:nvSpPr>
      <dsp:spPr>
        <a:xfrm>
          <a:off x="4365725" y="1421335"/>
          <a:ext cx="1753670" cy="1113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Механика </a:t>
          </a:r>
        </a:p>
      </dsp:txBody>
      <dsp:txXfrm>
        <a:off x="4398341" y="1453951"/>
        <a:ext cx="1688438" cy="1048348"/>
      </dsp:txXfrm>
    </dsp:sp>
    <dsp:sp modelId="{5FFA7F8E-9882-491D-9A4E-922AD470D71A}">
      <dsp:nvSpPr>
        <dsp:cNvPr id="0" name=""/>
        <dsp:cNvSpPr/>
      </dsp:nvSpPr>
      <dsp:spPr>
        <a:xfrm>
          <a:off x="4461" y="2900578"/>
          <a:ext cx="1753670" cy="1113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98A67-7DBC-452B-AA9B-908E19A8B6F6}">
      <dsp:nvSpPr>
        <dsp:cNvPr id="0" name=""/>
        <dsp:cNvSpPr/>
      </dsp:nvSpPr>
      <dsp:spPr>
        <a:xfrm>
          <a:off x="199313" y="3085687"/>
          <a:ext cx="1753670" cy="1113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Кинематика </a:t>
          </a:r>
        </a:p>
      </dsp:txBody>
      <dsp:txXfrm>
        <a:off x="231929" y="3118303"/>
        <a:ext cx="1688438" cy="1048348"/>
      </dsp:txXfrm>
    </dsp:sp>
    <dsp:sp modelId="{A43D2F3B-AE80-4749-AFD4-5A41A28211B6}">
      <dsp:nvSpPr>
        <dsp:cNvPr id="0" name=""/>
        <dsp:cNvSpPr/>
      </dsp:nvSpPr>
      <dsp:spPr>
        <a:xfrm>
          <a:off x="2147835" y="2900578"/>
          <a:ext cx="1753670" cy="1113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22E26-0E50-417D-AE5A-F5C43F7AA027}">
      <dsp:nvSpPr>
        <dsp:cNvPr id="0" name=""/>
        <dsp:cNvSpPr/>
      </dsp:nvSpPr>
      <dsp:spPr>
        <a:xfrm>
          <a:off x="2342688" y="3085687"/>
          <a:ext cx="1753670" cy="1113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Динамика</a:t>
          </a:r>
        </a:p>
      </dsp:txBody>
      <dsp:txXfrm>
        <a:off x="2375304" y="3118303"/>
        <a:ext cx="1688438" cy="1048348"/>
      </dsp:txXfrm>
    </dsp:sp>
    <dsp:sp modelId="{72741570-23DB-4009-AB1B-2EDFDD35845C}">
      <dsp:nvSpPr>
        <dsp:cNvPr id="0" name=""/>
        <dsp:cNvSpPr/>
      </dsp:nvSpPr>
      <dsp:spPr>
        <a:xfrm>
          <a:off x="4291210" y="2900578"/>
          <a:ext cx="1753670" cy="1113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AC44A-FD2F-4191-B30E-FDFB23618009}">
      <dsp:nvSpPr>
        <dsp:cNvPr id="0" name=""/>
        <dsp:cNvSpPr/>
      </dsp:nvSpPr>
      <dsp:spPr>
        <a:xfrm>
          <a:off x="4486062" y="3085687"/>
          <a:ext cx="1753670" cy="1113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Статика </a:t>
          </a:r>
        </a:p>
      </dsp:txBody>
      <dsp:txXfrm>
        <a:off x="4518678" y="3118303"/>
        <a:ext cx="1688438" cy="1048348"/>
      </dsp:txXfrm>
    </dsp:sp>
    <dsp:sp modelId="{26235F92-2AC6-4494-A152-21748919225C}">
      <dsp:nvSpPr>
        <dsp:cNvPr id="0" name=""/>
        <dsp:cNvSpPr/>
      </dsp:nvSpPr>
      <dsp:spPr>
        <a:xfrm>
          <a:off x="6434584" y="2900578"/>
          <a:ext cx="1850086" cy="1113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832CA-221E-4B50-9EC5-A001FA49DD4E}">
      <dsp:nvSpPr>
        <dsp:cNvPr id="0" name=""/>
        <dsp:cNvSpPr/>
      </dsp:nvSpPr>
      <dsp:spPr>
        <a:xfrm>
          <a:off x="6629437" y="3085687"/>
          <a:ext cx="1850086" cy="1113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Законы сохранения </a:t>
          </a:r>
        </a:p>
      </dsp:txBody>
      <dsp:txXfrm>
        <a:off x="6662053" y="3118303"/>
        <a:ext cx="1784854" cy="1048348"/>
      </dsp:txXfrm>
    </dsp:sp>
    <dsp:sp modelId="{65441767-21A1-4E69-AF01-528D48440F8D}">
      <dsp:nvSpPr>
        <dsp:cNvPr id="0" name=""/>
        <dsp:cNvSpPr/>
      </dsp:nvSpPr>
      <dsp:spPr>
        <a:xfrm>
          <a:off x="8674376" y="2900578"/>
          <a:ext cx="1753670" cy="1113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7301B-4EAA-4DC3-B2C6-B64622CB69FE}">
      <dsp:nvSpPr>
        <dsp:cNvPr id="0" name=""/>
        <dsp:cNvSpPr/>
      </dsp:nvSpPr>
      <dsp:spPr>
        <a:xfrm>
          <a:off x="8869228" y="3085687"/>
          <a:ext cx="1753670" cy="1113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Механические колебания и волны</a:t>
          </a:r>
        </a:p>
      </dsp:txBody>
      <dsp:txXfrm>
        <a:off x="8901844" y="3118303"/>
        <a:ext cx="1688438" cy="1048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13011-705F-426F-8E4C-7F94C04FBA88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AE669-8023-4AF4-AA3A-E37B2CB97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0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11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dirty="0">
                <a:solidFill>
                  <a:srgbClr val="000066"/>
                </a:solidFill>
              </a:rPr>
              <a:t>познакомимся со строением вещества и некоторыми свойствами частиц, из которых оно состоит;</a:t>
            </a:r>
          </a:p>
          <a:p>
            <a:pPr lvl="0"/>
            <a:endParaRPr lang="ru-RU" sz="1200" dirty="0">
              <a:solidFill>
                <a:srgbClr val="000066"/>
              </a:solidFill>
            </a:endParaRPr>
          </a:p>
          <a:p>
            <a:pPr lvl="0"/>
            <a:r>
              <a:rPr lang="ru-RU" sz="1200" dirty="0">
                <a:solidFill>
                  <a:srgbClr val="000066"/>
                </a:solidFill>
              </a:rPr>
              <a:t>научимся применять знания о строении веществ при объяснении некоторых явлений;</a:t>
            </a:r>
          </a:p>
          <a:p>
            <a:pPr lvl="0"/>
            <a:endParaRPr lang="ru-RU" sz="1200" dirty="0">
              <a:solidFill>
                <a:srgbClr val="000066"/>
              </a:solidFill>
            </a:endParaRPr>
          </a:p>
          <a:p>
            <a:pPr lvl="0"/>
            <a:r>
              <a:rPr lang="ru-RU" sz="1200" dirty="0">
                <a:solidFill>
                  <a:srgbClr val="000066"/>
                </a:solidFill>
              </a:rPr>
              <a:t>узнаем об истории становления учения о веществе.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326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000066"/>
                </a:solidFill>
              </a:rPr>
              <a:t>С веществом мы имеем дело ежедневно: мы дышим воздухом, пьем воду,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805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7675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Вы, конечно, много раз ставили этот эксперимент, еще когда были маленькими, стараясь, например, узнать: из чего сделана любимая игрушка.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Верно, мы достаточно легко можем разделить любое тело, состоящее из какого-то вещества на мелкие части. Например, кусок мела легко делится на мельчайшие частички, оставляя на доске след.</a:t>
            </a:r>
          </a:p>
          <a:p>
            <a:pPr marL="447675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А,</a:t>
            </a:r>
            <a:r>
              <a:rPr lang="ru-RU" baseline="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значит, можно сделать вывод, что вещество состоит из мельчайших частиц.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405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Запомните!</a:t>
            </a:r>
            <a:r>
              <a:rPr lang="ru-RU" baseline="0" dirty="0"/>
              <a:t> </a:t>
            </a:r>
            <a:r>
              <a:rPr lang="ru-RU" dirty="0"/>
              <a:t>Молекулы </a:t>
            </a:r>
            <a:r>
              <a:rPr lang="ru-RU" sz="1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разных веществ отличаются друг от друга, а молекулы одного и того же </a:t>
            </a:r>
            <a:r>
              <a:rPr lang="ru-RU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вещества</a:t>
            </a:r>
            <a:r>
              <a:rPr lang="ru-RU" sz="1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одинаковы.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Например,</a:t>
            </a:r>
            <a:r>
              <a:rPr lang="ru-RU" baseline="0" dirty="0"/>
              <a:t> молекулы углекислого газа отличаются от молекул воды. </a:t>
            </a:r>
          </a:p>
          <a:p>
            <a:r>
              <a:rPr lang="ru-RU" baseline="0" dirty="0"/>
              <a:t>Но молекулы воды, полученные из сока или компота будут похожи на молекулу воды, выпаренную из молока, и молекулу воду, взятую из родника.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05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Давайте проверим, хорошо</a:t>
            </a:r>
            <a:r>
              <a:rPr lang="ru-RU" baseline="0" dirty="0"/>
              <a:t> ли вы усвоили материал сегодняшнего урока!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 изучите таблицу и установите,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какие из приведенных в ней утверждений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верными 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(обозначаем буквой В),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какие 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нет (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обозначаем буквой Н).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13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ru-RU" sz="1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Подведем итоги урока. Сегодня мы узнали, что: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Окружающие нас тела состоят из веществ, которые, в свою очередь состоят из мельчайших частиц – молекул. Молекулы состоят из атомов или ионов.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Мельчайшие частицы вещества непрерывно и беспорядочно движутся и взаимодействуют друг с другом.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3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Font typeface="+mj-lt"/>
              <a:buNone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теперь, домашнее задание: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Приведите примеры, доказывающие важность знания о строении вещества.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*Найдите дополнительный материал об истории изучения строения вещества, подготовьте небольшое устное сообщение.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18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наш урок подходит к концу. Пожалуйста, оцените свою работу на уроке, выбрав соответствующий </a:t>
            </a:r>
            <a:r>
              <a:rPr lang="ru-RU" sz="12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смайл</a:t>
            </a:r>
            <a:r>
              <a:rPr lang="ru-RU" sz="1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утверждение.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solidFill>
                  <a:srgbClr val="000066"/>
                </a:solidFill>
              </a:rPr>
              <a:t>Я понял(-а) весь материал урока очень хорошо. Мне было легко и интересно.</a:t>
            </a:r>
          </a:p>
          <a:p>
            <a:pPr marL="0" lvl="0" indent="0">
              <a:buNone/>
            </a:pP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b="1" dirty="0">
                <a:solidFill>
                  <a:srgbClr val="000066"/>
                </a:solidFill>
              </a:rPr>
              <a:t>Я понял(-а) материал урока. Но мне не всегда было интересно.</a:t>
            </a:r>
          </a:p>
          <a:p>
            <a:pPr marL="0" lvl="0" indent="0">
              <a:buNone/>
            </a:pP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b="1" dirty="0">
                <a:solidFill>
                  <a:srgbClr val="000066"/>
                </a:solidFill>
              </a:rPr>
              <a:t>Я понял(-а) не всё. Но мне было интересно.</a:t>
            </a:r>
          </a:p>
          <a:p>
            <a:pPr marL="0" lvl="0" indent="0">
              <a:buNone/>
            </a:pPr>
            <a:endParaRPr lang="ru-RU" dirty="0">
              <a:solidFill>
                <a:srgbClr val="000066"/>
              </a:solidFill>
            </a:endParaRPr>
          </a:p>
          <a:p>
            <a:pPr lvl="0"/>
            <a:r>
              <a:rPr lang="ru-RU" b="1" dirty="0">
                <a:solidFill>
                  <a:srgbClr val="000066"/>
                </a:solidFill>
              </a:rPr>
              <a:t>Я не понял(-а) ничего и очень скучал(-а).</a:t>
            </a:r>
            <a:endParaRPr lang="ru-RU" dirty="0">
              <a:solidFill>
                <a:srgbClr val="000066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19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Надеюсь, что наш урок прошёл продуктивно.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окончен. До свидания, ребята!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1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</a:rPr>
              <a:t>Здравствуйте, ребята! Я рада приветствовать вас на первом уроке физики в новом учебном году и искренне желаю вам старания и успехов в нелёгком, но очень интересном деле – изучении физики.</a:t>
            </a:r>
          </a:p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</a:rPr>
              <a:t>Надеюсь, что за лето вы хорошо отдохнули, но всё же не забыли основные физические термины, изученные вами в прошлом учебном году.</a:t>
            </a:r>
          </a:p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</a:rPr>
              <a:t>Предлагаю вам сейчас повторить те из них, которые нам пригодятся на сегодняшнем уроке.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17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</a:rPr>
              <a:t>Как вы уже знаете, в самом слове «Физика» заключен объект ее изучения. Физика – наука, изучающая природу, ведь в переводе с греческого слово «</a:t>
            </a:r>
            <a:r>
              <a:rPr lang="ru-RU" dirty="0" err="1">
                <a:solidFill>
                  <a:srgbClr val="000066"/>
                </a:solidFill>
              </a:rPr>
              <a:t>фюзис</a:t>
            </a:r>
            <a:r>
              <a:rPr lang="ru-RU" dirty="0">
                <a:solidFill>
                  <a:srgbClr val="000066"/>
                </a:solidFill>
              </a:rPr>
              <a:t>» означает природа.</a:t>
            </a:r>
          </a:p>
          <a:p>
            <a:pPr marL="0" indent="0">
              <a:buNone/>
            </a:pPr>
            <a:endParaRPr lang="ru-RU" dirty="0">
              <a:solidFill>
                <a:srgbClr val="000066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27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</a:rPr>
              <a:t>Как вы уже знаете, в самом слове «Физика» заключен объект ее изучения. Физика – наука, изучающая природу, ведь в переводе с греческого слово «</a:t>
            </a:r>
            <a:r>
              <a:rPr lang="ru-RU" dirty="0" err="1">
                <a:solidFill>
                  <a:srgbClr val="000066"/>
                </a:solidFill>
              </a:rPr>
              <a:t>фюзис</a:t>
            </a:r>
            <a:r>
              <a:rPr lang="ru-RU" dirty="0">
                <a:solidFill>
                  <a:srgbClr val="000066"/>
                </a:solidFill>
              </a:rPr>
              <a:t>» означает природа.</a:t>
            </a:r>
          </a:p>
          <a:p>
            <a:pPr marL="0" indent="0">
              <a:buNone/>
            </a:pPr>
            <a:endParaRPr lang="ru-RU" dirty="0">
              <a:solidFill>
                <a:srgbClr val="000066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00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</a:rPr>
              <a:t>Ребята, пожалуйста, рассмотрите таблицу, в которой размещены физические термины и их определения. Конечно. Вы заметили, что сейчас в таблице творится беспорядок. И наша задача – привести в соответствие термины и их определения.</a:t>
            </a:r>
          </a:p>
          <a:p>
            <a:pPr marL="0" indent="0">
              <a:buNone/>
            </a:pPr>
            <a:endParaRPr lang="ru-RU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</a:rPr>
              <a:t>Давайте поработаем!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066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думаю,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все справились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этим несложным заданием, и теперь наша таблица приняла верный вид: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Действительно,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материя – это…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Ребята,, вы догадались, что сегодняшний наш урок посвящен изучению вещества и его строению.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49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думаю,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все справились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этим несложным заданием, и теперь наша таблица приняла верный вид: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Действительно,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материя – это…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Ребята,, вы догадались, что сегодняшний наш урок посвящен изучению вещества и его строению.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41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думаю,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все справились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этим несложным заданием, и теперь наша таблица приняла верный вид: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Действительно,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материя – это…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Ребята,, вы догадались, что сегодняшний наш урок посвящен изучению вещества и его строению.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54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Итак, тема нашего урока сегодня - </a:t>
            </a:r>
          </a:p>
          <a:p>
            <a:r>
              <a:rPr lang="ru-RU" sz="12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Вещество. </a:t>
            </a:r>
            <a:br>
              <a:rPr lang="ru-RU" sz="12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Атом и молекула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AE669-8023-4AF4-AA3A-E37B2CB97C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3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5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6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9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8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6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1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6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4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3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4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FCE3-973F-4409-B6C6-EA96B74F902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40270-40D6-473D-8B48-23AB37606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5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>
                <a:solidFill>
                  <a:srgbClr val="000066"/>
                </a:solidFill>
              </a:rPr>
              <a:t>ФИЗИКА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70729"/>
          </a:xfrm>
        </p:spPr>
        <p:txBody>
          <a:bodyPr>
            <a:normAutofit fontScale="92500" lnSpcReduction="10000"/>
          </a:bodyPr>
          <a:lstStyle/>
          <a:p>
            <a:endParaRPr lang="ru-RU" dirty="0">
              <a:solidFill>
                <a:srgbClr val="800000"/>
              </a:solidFill>
            </a:endParaRPr>
          </a:p>
          <a:p>
            <a:r>
              <a:rPr lang="ru-RU" sz="6000" b="1" dirty="0">
                <a:solidFill>
                  <a:srgbClr val="800000"/>
                </a:solidFill>
                <a:latin typeface="+mj-lt"/>
              </a:rPr>
              <a:t>9 КЛАСС</a:t>
            </a:r>
          </a:p>
          <a:p>
            <a:endParaRPr lang="ru-RU" sz="3600" b="1" dirty="0">
              <a:solidFill>
                <a:srgbClr val="800000"/>
              </a:solidFill>
              <a:latin typeface="+mj-lt"/>
            </a:endParaRPr>
          </a:p>
          <a:p>
            <a:r>
              <a:rPr lang="ru-RU" sz="3200" b="1" dirty="0">
                <a:solidFill>
                  <a:srgbClr val="000066"/>
                </a:solidFill>
                <a:latin typeface="+mj-lt"/>
              </a:rPr>
              <a:t>УРОК 1</a:t>
            </a:r>
          </a:p>
        </p:txBody>
      </p:sp>
    </p:spTree>
    <p:extLst>
      <p:ext uri="{BB962C8B-B14F-4D97-AF65-F5344CB8AC3E}">
        <p14:creationId xmlns:p14="http://schemas.microsoft.com/office/powerpoint/2010/main" val="225314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33137"/>
            <a:ext cx="11353800" cy="125755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800000"/>
                </a:solidFill>
              </a:rPr>
              <a:t>Сегодня на уроке мы…</a:t>
            </a:r>
            <a:br>
              <a:rPr lang="ru-RU" sz="3600" b="1" dirty="0">
                <a:solidFill>
                  <a:srgbClr val="800000"/>
                </a:solidFill>
              </a:rPr>
            </a:br>
            <a:endParaRPr lang="ru-RU" sz="3600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5339"/>
            <a:ext cx="10832432" cy="47436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>
              <a:solidFill>
                <a:srgbClr val="000066"/>
              </a:solidFill>
            </a:endParaRPr>
          </a:p>
          <a:p>
            <a:pPr lvl="0"/>
            <a:r>
              <a:rPr lang="ru-RU" sz="3200" dirty="0">
                <a:solidFill>
                  <a:srgbClr val="000066"/>
                </a:solidFill>
              </a:rPr>
              <a:t>познакомимся с понятиями «механическое движение», «материальная точка», «система отсчёта»</a:t>
            </a:r>
          </a:p>
          <a:p>
            <a:pPr lvl="0"/>
            <a:endParaRPr lang="ru-RU" sz="3200" dirty="0">
              <a:solidFill>
                <a:srgbClr val="000066"/>
              </a:solidFill>
            </a:endParaRPr>
          </a:p>
          <a:p>
            <a:pPr lvl="0"/>
            <a:r>
              <a:rPr lang="ru-RU" sz="3200" dirty="0">
                <a:solidFill>
                  <a:srgbClr val="000066"/>
                </a:solidFill>
              </a:rPr>
              <a:t>научимся находить объяснение происходящим вокруг нас явлениям;</a:t>
            </a:r>
          </a:p>
          <a:p>
            <a:pPr marL="0" lvl="0" indent="0">
              <a:buNone/>
            </a:pPr>
            <a:endParaRPr lang="ru-RU" sz="3200" dirty="0">
              <a:solidFill>
                <a:srgbClr val="000066"/>
              </a:solidFill>
            </a:endParaRPr>
          </a:p>
          <a:p>
            <a:pPr lvl="0"/>
            <a:r>
              <a:rPr lang="ru-RU" sz="3200" dirty="0">
                <a:solidFill>
                  <a:srgbClr val="000066"/>
                </a:solidFill>
              </a:rPr>
              <a:t>будем учиться внимательной работе с материалом учебника.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2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5840" y="133392"/>
            <a:ext cx="7320280" cy="862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800000"/>
                </a:solidFill>
              </a:rPr>
              <a:t>Какой учебник?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49705" y="1227221"/>
            <a:ext cx="11093116" cy="494974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cache3.youla.io/files/images/780_780/58/3a/583aadd096ad84136edf2e78.jpg">
            <a:extLst>
              <a:ext uri="{FF2B5EF4-FFF2-40B4-BE49-F238E27FC236}">
                <a16:creationId xmlns:a16="http://schemas.microsoft.com/office/drawing/2014/main" id="{B0443894-A7C8-45BA-9E05-5AF035FE1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5" y="1227221"/>
            <a:ext cx="4465320" cy="44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ache3.youla.io/files/images/780_780/59/95/5995a22df567951f5a7171b4.jpg">
            <a:extLst>
              <a:ext uri="{FF2B5EF4-FFF2-40B4-BE49-F238E27FC236}">
                <a16:creationId xmlns:a16="http://schemas.microsoft.com/office/drawing/2014/main" id="{3BB8A8E7-B579-41F8-BA0E-4621D0131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08" y="1108054"/>
            <a:ext cx="4641892" cy="464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8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2045" y="193040"/>
            <a:ext cx="6184390" cy="94939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Кинематика</a:t>
            </a:r>
            <a:endParaRPr lang="ru-RU" sz="5400" b="1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828" y="2300324"/>
            <a:ext cx="5198172" cy="16061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Раздел механики, изучающий способы описания движений и связь между величинами, характеризующими эти движения</a:t>
            </a:r>
            <a:endParaRPr lang="ru-RU" sz="3200" dirty="0">
              <a:solidFill>
                <a:srgbClr val="800000"/>
              </a:solidFill>
            </a:endParaRPr>
          </a:p>
        </p:txBody>
      </p:sp>
      <p:pic>
        <p:nvPicPr>
          <p:cNvPr id="2050" name="Picture 2" descr="https://cf.ppt-online.org/files/slide/m/mtSkizpBPqL1dTUW9ynMA3w0FHGjhEgfJQeZ57/slide-5.jpg">
            <a:extLst>
              <a:ext uri="{FF2B5EF4-FFF2-40B4-BE49-F238E27FC236}">
                <a16:creationId xmlns:a16="http://schemas.microsoft.com/office/drawing/2014/main" id="{087F3A4C-D050-4DAA-93D1-C53FFAC86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7" t="20591" b="3260"/>
          <a:stretch/>
        </p:blipFill>
        <p:spPr bwMode="auto">
          <a:xfrm>
            <a:off x="7284720" y="1442720"/>
            <a:ext cx="4328160" cy="52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2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5356D4-BF42-4ADA-985B-D6B0B0DB222E}"/>
              </a:ext>
            </a:extLst>
          </p:cNvPr>
          <p:cNvSpPr txBox="1"/>
          <p:nvPr/>
        </p:nvSpPr>
        <p:spPr>
          <a:xfrm>
            <a:off x="2743200" y="152400"/>
            <a:ext cx="60198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4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Механическое</a:t>
            </a:r>
            <a:r>
              <a:rPr lang="ru-RU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движение</a:t>
            </a:r>
          </a:p>
        </p:txBody>
      </p:sp>
      <p:pic>
        <p:nvPicPr>
          <p:cNvPr id="1028" name="Picture 4" descr="D:\Documents and Settings\мы\Мои документы\Мои рисунки\824845105.gif">
            <a:extLst>
              <a:ext uri="{FF2B5EF4-FFF2-40B4-BE49-F238E27FC236}">
                <a16:creationId xmlns:a16="http://schemas.microsoft.com/office/drawing/2014/main" id="{418A01DC-812C-48CA-8B6E-6818466CC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676400"/>
            <a:ext cx="118586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3F08BDA-2600-4DC6-ACBD-D7110F6F0F25}"/>
              </a:ext>
            </a:extLst>
          </p:cNvPr>
          <p:cNvCxnSpPr/>
          <p:nvPr/>
        </p:nvCxnSpPr>
        <p:spPr>
          <a:xfrm>
            <a:off x="2971800" y="3581400"/>
            <a:ext cx="7086600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6D4CC87-BB3B-4432-8D63-2ACB255C6AA9}"/>
              </a:ext>
            </a:extLst>
          </p:cNvPr>
          <p:cNvCxnSpPr/>
          <p:nvPr/>
        </p:nvCxnSpPr>
        <p:spPr>
          <a:xfrm rot="5400000">
            <a:off x="3683794" y="3555207"/>
            <a:ext cx="252413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54156A8-1D26-45CF-90DC-F310ED5D0A8B}"/>
              </a:ext>
            </a:extLst>
          </p:cNvPr>
          <p:cNvCxnSpPr/>
          <p:nvPr/>
        </p:nvCxnSpPr>
        <p:spPr>
          <a:xfrm rot="16200000" flipH="1">
            <a:off x="9029700" y="3543300"/>
            <a:ext cx="381000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04" name="TextBox 12">
            <a:extLst>
              <a:ext uri="{FF2B5EF4-FFF2-40B4-BE49-F238E27FC236}">
                <a16:creationId xmlns:a16="http://schemas.microsoft.com/office/drawing/2014/main" id="{5A49EA08-43FC-4128-8F86-84F303D23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3581401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 i="1">
                <a:latin typeface="Times New Roman" panose="02020603050405020304" pitchFamily="18" charset="0"/>
              </a:rPr>
              <a:t>X</a:t>
            </a:r>
            <a:r>
              <a:rPr lang="en-US" altLang="ru-RU" sz="3600" b="1" i="1" baseline="-25000">
                <a:latin typeface="Times New Roman" panose="02020603050405020304" pitchFamily="18" charset="0"/>
              </a:rPr>
              <a:t>0</a:t>
            </a:r>
            <a:endParaRPr lang="ru-RU" altLang="ru-RU" sz="3600" b="1" i="1">
              <a:latin typeface="Times New Roman" panose="02020603050405020304" pitchFamily="18" charset="0"/>
            </a:endParaRPr>
          </a:p>
        </p:txBody>
      </p:sp>
      <p:sp>
        <p:nvSpPr>
          <p:cNvPr id="4105" name="TextBox 13">
            <a:extLst>
              <a:ext uri="{FF2B5EF4-FFF2-40B4-BE49-F238E27FC236}">
                <a16:creationId xmlns:a16="http://schemas.microsoft.com/office/drawing/2014/main" id="{AC909DD1-F2C6-441F-ABA4-447303A6B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1" y="3581401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 i="1">
                <a:latin typeface="Times New Roman" panose="02020603050405020304" pitchFamily="18" charset="0"/>
              </a:rPr>
              <a:t>X</a:t>
            </a:r>
            <a:endParaRPr lang="ru-RU" altLang="ru-RU" sz="3600" b="1" i="1">
              <a:latin typeface="Times New Roman" panose="02020603050405020304" pitchFamily="18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A6C96BFC-507F-4B2E-8D85-F40D707B75F3}"/>
              </a:ext>
            </a:extLst>
          </p:cNvPr>
          <p:cNvSpPr/>
          <p:nvPr/>
        </p:nvSpPr>
        <p:spPr>
          <a:xfrm>
            <a:off x="2819400" y="1295400"/>
            <a:ext cx="1143000" cy="762000"/>
          </a:xfrm>
          <a:prstGeom prst="triangle">
            <a:avLst>
              <a:gd name="adj" fmla="val 48438"/>
            </a:avLst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8939C2EF-C00E-4164-B0BF-98F2BD1CFBD0}"/>
              </a:ext>
            </a:extLst>
          </p:cNvPr>
          <p:cNvSpPr/>
          <p:nvPr/>
        </p:nvSpPr>
        <p:spPr>
          <a:xfrm>
            <a:off x="2667000" y="1676400"/>
            <a:ext cx="1600200" cy="990600"/>
          </a:xfrm>
          <a:prstGeom prst="triangl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22847A08-58B3-4767-A319-01D082AF768D}"/>
              </a:ext>
            </a:extLst>
          </p:cNvPr>
          <p:cNvSpPr/>
          <p:nvPr/>
        </p:nvSpPr>
        <p:spPr>
          <a:xfrm>
            <a:off x="2590800" y="2209800"/>
            <a:ext cx="1600200" cy="990600"/>
          </a:xfrm>
          <a:prstGeom prst="triangl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71B2686-6FCB-406B-8879-74E7E9499409}"/>
              </a:ext>
            </a:extLst>
          </p:cNvPr>
          <p:cNvSpPr/>
          <p:nvPr/>
        </p:nvSpPr>
        <p:spPr>
          <a:xfrm>
            <a:off x="3200400" y="3200401"/>
            <a:ext cx="533400" cy="360363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10" name="Picture 5" descr="D:\Documents and Settings\мы\Local Settings\Temporary Internet Files\Content.IE5\TQZD2J1O\MCj04107770000[1].wmf">
            <a:extLst>
              <a:ext uri="{FF2B5EF4-FFF2-40B4-BE49-F238E27FC236}">
                <a16:creationId xmlns:a16="http://schemas.microsoft.com/office/drawing/2014/main" id="{24D50FCA-FF29-4F4E-803B-5F9314A63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"/>
            <a:ext cx="195103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E513134-8812-4FAD-BC45-E0C6D65D968F}"/>
              </a:ext>
            </a:extLst>
          </p:cNvPr>
          <p:cNvSpPr txBox="1"/>
          <p:nvPr/>
        </p:nvSpPr>
        <p:spPr>
          <a:xfrm>
            <a:off x="2667000" y="4375150"/>
            <a:ext cx="81279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Это изменение положения тела в пространстве с течением времени относительно других тел.</a:t>
            </a:r>
          </a:p>
        </p:txBody>
      </p:sp>
      <p:sp>
        <p:nvSpPr>
          <p:cNvPr id="19" name="Дата 18">
            <a:extLst>
              <a:ext uri="{FF2B5EF4-FFF2-40B4-BE49-F238E27FC236}">
                <a16:creationId xmlns:a16="http://schemas.microsoft.com/office/drawing/2014/main" id="{6FED0D91-3BD2-4DAB-B027-38BCEF1B9D2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3BF5FA-9C41-48A2-AB88-9BBA439429A5}" type="datetime1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93874680-C2C2-4D60-85B6-65C83F2A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FE28B7-E49E-41C7-A5D1-2EA5C4833986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56215 -0.0009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800000"/>
                </a:solidFill>
              </a:rPr>
              <a:t>Подумайте 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811" y="1334862"/>
            <a:ext cx="11574378" cy="13357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32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Чего не хватает на картинке для того, чтобы описать механическое движение?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3600" dirty="0"/>
          </a:p>
        </p:txBody>
      </p:sp>
      <p:pic>
        <p:nvPicPr>
          <p:cNvPr id="8" name="Picture 2" descr="https://cf.ppt-online.org/files/slide/c/czNYm3fXoZHawTJMd9eIORb2tLQxlB7y4kFAhi/slide-1.jpg">
            <a:extLst>
              <a:ext uri="{FF2B5EF4-FFF2-40B4-BE49-F238E27FC236}">
                <a16:creationId xmlns:a16="http://schemas.microsoft.com/office/drawing/2014/main" id="{036BED04-0232-4B3F-89DE-46F876D1F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7" r="69897" b="31786"/>
          <a:stretch/>
        </p:blipFill>
        <p:spPr bwMode="auto">
          <a:xfrm>
            <a:off x="3751521" y="2777383"/>
            <a:ext cx="4435549" cy="35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3E7047-90DA-4A02-B382-42D7AC0D033D}"/>
              </a:ext>
            </a:extLst>
          </p:cNvPr>
          <p:cNvSpPr txBox="1"/>
          <p:nvPr/>
        </p:nvSpPr>
        <p:spPr>
          <a:xfrm>
            <a:off x="1215390" y="318433"/>
            <a:ext cx="101384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indent="-363538">
              <a:defRPr/>
            </a:pPr>
            <a:r>
              <a:rPr lang="ru-RU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Поступательное движение 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 это движение, при котором все точки тела двигаются одинаково.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EBFB32-732C-4480-9373-F07C492E84FD}"/>
              </a:ext>
            </a:extLst>
          </p:cNvPr>
          <p:cNvSpPr/>
          <p:nvPr/>
        </p:nvSpPr>
        <p:spPr>
          <a:xfrm>
            <a:off x="8382000" y="2590800"/>
            <a:ext cx="1905000" cy="1676400"/>
          </a:xfrm>
          <a:prstGeom prst="rect">
            <a:avLst/>
          </a:prstGeom>
          <a:ln w="76200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9" name="Picture 9" descr="D:\Documents and Settings\All Users\Документы\Мои рисунки\3t4[1].gif">
            <a:extLst>
              <a:ext uri="{FF2B5EF4-FFF2-40B4-BE49-F238E27FC236}">
                <a16:creationId xmlns:a16="http://schemas.microsoft.com/office/drawing/2014/main" id="{FB6C8E2E-2614-4CDE-AF4F-7CD976D02C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52926"/>
            <a:ext cx="61722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Дата 6">
            <a:extLst>
              <a:ext uri="{FF2B5EF4-FFF2-40B4-BE49-F238E27FC236}">
                <a16:creationId xmlns:a16="http://schemas.microsoft.com/office/drawing/2014/main" id="{A4F442F9-891D-41BA-B185-B7D56D5CBC8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D731B9-9573-4368-91D6-169E546AD844}" type="datetime1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6DBDB06-4EBF-413F-A7FF-218688D4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7ACF39-DF9C-4033-9982-2A9F321014CE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07696 -0.05764 C 0.09323 -0.07083 0.11732 -0.07778 0.14258 -0.07778 C 0.17123 -0.07778 0.19415 -0.07083 0.21042 -0.05764 L 0.28751 0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9A9D6-5B83-45EE-AF90-2B61D0967F8E}"/>
              </a:ext>
            </a:extLst>
          </p:cNvPr>
          <p:cNvSpPr txBox="1"/>
          <p:nvPr/>
        </p:nvSpPr>
        <p:spPr>
          <a:xfrm>
            <a:off x="944880" y="152400"/>
            <a:ext cx="9494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indent="-363538">
              <a:defRPr/>
            </a:pPr>
            <a:r>
              <a:rPr lang="ru-RU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Материальная точка 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– это тело, размерами которого можно пренебречь.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7172" name="Picture 3" descr="D:\Documents and Settings\мы\Мои документы\Мои рисунки\128.gif">
            <a:extLst>
              <a:ext uri="{FF2B5EF4-FFF2-40B4-BE49-F238E27FC236}">
                <a16:creationId xmlns:a16="http://schemas.microsoft.com/office/drawing/2014/main" id="{1509B019-CACE-4305-B953-F0CE6E5DEB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0" y="3810001"/>
            <a:ext cx="188595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30" descr="13">
            <a:extLst>
              <a:ext uri="{FF2B5EF4-FFF2-40B4-BE49-F238E27FC236}">
                <a16:creationId xmlns:a16="http://schemas.microsoft.com/office/drawing/2014/main" id="{F8E0AEC4-7A9E-4719-8DF4-978BCC6443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C1E67-E4F3-47E1-84E9-AA59B4569F58}"/>
              </a:ext>
            </a:extLst>
          </p:cNvPr>
          <p:cNvSpPr txBox="1"/>
          <p:nvPr/>
        </p:nvSpPr>
        <p:spPr>
          <a:xfrm>
            <a:off x="5943600" y="3530601"/>
            <a:ext cx="5715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Размеры тел малы по</a:t>
            </a:r>
          </a:p>
          <a:p>
            <a:pPr algn="ctr"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сравнению с расстоянием между ними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09D0E2C7-3FD2-44C3-93DF-0AF574B3CBD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0113CF-9A36-40CD-A361-8308CBD14549}" type="datetime1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6CDB03-4C9A-4790-B296-CD90BC1F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0F697F-C95B-4F50-B722-9A12B150BDB7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FA4506-D9A0-4164-9482-92F5E5A6713B}"/>
              </a:ext>
            </a:extLst>
          </p:cNvPr>
          <p:cNvSpPr txBox="1"/>
          <p:nvPr/>
        </p:nvSpPr>
        <p:spPr>
          <a:xfrm>
            <a:off x="2286000" y="90487"/>
            <a:ext cx="8001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 algn="ctr">
              <a:defRPr/>
            </a:pPr>
            <a:r>
              <a:rPr lang="ru-RU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Системы координат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6A6A9-B083-4646-B949-E6D3C420E245}"/>
              </a:ext>
            </a:extLst>
          </p:cNvPr>
          <p:cNvSpPr txBox="1"/>
          <p:nvPr/>
        </p:nvSpPr>
        <p:spPr>
          <a:xfrm>
            <a:off x="2667001" y="914400"/>
            <a:ext cx="649613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Одномерная – вдоль  одной прямой 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BDD4C4F-7454-445C-83B0-6AD93DA0CD05}"/>
              </a:ext>
            </a:extLst>
          </p:cNvPr>
          <p:cNvCxnSpPr/>
          <p:nvPr/>
        </p:nvCxnSpPr>
        <p:spPr>
          <a:xfrm>
            <a:off x="2819400" y="3505200"/>
            <a:ext cx="3505200" cy="158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>
            <a:extLst>
              <a:ext uri="{FF2B5EF4-FFF2-40B4-BE49-F238E27FC236}">
                <a16:creationId xmlns:a16="http://schemas.microsoft.com/office/drawing/2014/main" id="{FC9B3936-195B-455A-8823-B28762DF8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3581401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 i="1">
                <a:latin typeface="Times New Roman" panose="02020603050405020304" pitchFamily="18" charset="0"/>
              </a:rPr>
              <a:t>X</a:t>
            </a:r>
            <a:r>
              <a:rPr lang="en-US" altLang="ru-RU" sz="3600" b="1" i="1" baseline="-25000">
                <a:latin typeface="Times New Roman" panose="02020603050405020304" pitchFamily="18" charset="0"/>
              </a:rPr>
              <a:t>0</a:t>
            </a:r>
            <a:endParaRPr lang="ru-RU" altLang="ru-RU" sz="3600" b="1" i="1">
              <a:latin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127705-32B0-440F-AAEB-7D14B4B995EB}"/>
              </a:ext>
            </a:extLst>
          </p:cNvPr>
          <p:cNvCxnSpPr/>
          <p:nvPr/>
        </p:nvCxnSpPr>
        <p:spPr>
          <a:xfrm rot="16200000" flipH="1">
            <a:off x="2828131" y="3496469"/>
            <a:ext cx="287338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FC005EB-B69B-4153-8A56-5490FDE97F36}"/>
              </a:ext>
            </a:extLst>
          </p:cNvPr>
          <p:cNvCxnSpPr/>
          <p:nvPr/>
        </p:nvCxnSpPr>
        <p:spPr>
          <a:xfrm rot="16200000" flipH="1">
            <a:off x="5647531" y="3496469"/>
            <a:ext cx="287338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3">
            <a:extLst>
              <a:ext uri="{FF2B5EF4-FFF2-40B4-BE49-F238E27FC236}">
                <a16:creationId xmlns:a16="http://schemas.microsoft.com/office/drawing/2014/main" id="{508F16C2-6CC2-4F0D-9D88-5210C0333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1" y="3657601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 i="1">
                <a:latin typeface="Times New Roman" panose="02020603050405020304" pitchFamily="18" charset="0"/>
              </a:rPr>
              <a:t>X</a:t>
            </a:r>
            <a:endParaRPr lang="ru-RU" altLang="ru-RU" sz="3600" b="1" i="1">
              <a:latin typeface="Times New Roman" panose="02020603050405020304" pitchFamily="18" charset="0"/>
            </a:endParaRPr>
          </a:p>
        </p:txBody>
      </p:sp>
      <p:pic>
        <p:nvPicPr>
          <p:cNvPr id="7175" name="Picture 7" descr="D:\Documents and Settings\мы\Мои документы\Мои рисунки\11.gif">
            <a:extLst>
              <a:ext uri="{FF2B5EF4-FFF2-40B4-BE49-F238E27FC236}">
                <a16:creationId xmlns:a16="http://schemas.microsoft.com/office/drawing/2014/main" id="{BCC9F24A-26B0-4C06-9349-9B87AE8D57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5DE08E87-0E00-445D-A622-4F104A49DA70}"/>
              </a:ext>
            </a:extLst>
          </p:cNvPr>
          <p:cNvCxnSpPr/>
          <p:nvPr/>
        </p:nvCxnSpPr>
        <p:spPr>
          <a:xfrm rot="5400000">
            <a:off x="6135688" y="3236913"/>
            <a:ext cx="3122613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743B684-5BE1-4242-8A83-0D5DFB73D474}"/>
              </a:ext>
            </a:extLst>
          </p:cNvPr>
          <p:cNvCxnSpPr/>
          <p:nvPr/>
        </p:nvCxnSpPr>
        <p:spPr>
          <a:xfrm>
            <a:off x="7086600" y="4876800"/>
            <a:ext cx="3200400" cy="1588"/>
          </a:xfrm>
          <a:prstGeom prst="line">
            <a:avLst/>
          </a:prstGeom>
          <a:ln w="38100">
            <a:solidFill>
              <a:schemeClr val="tx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C370F80-D20D-4A4D-8CB4-6C14821CB9F1}"/>
              </a:ext>
            </a:extLst>
          </p:cNvPr>
          <p:cNvCxnSpPr/>
          <p:nvPr/>
        </p:nvCxnSpPr>
        <p:spPr>
          <a:xfrm rot="10800000">
            <a:off x="7543801" y="1828800"/>
            <a:ext cx="252413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3F8AF65-C53A-4892-A432-CF12DFE9E7FD}"/>
              </a:ext>
            </a:extLst>
          </p:cNvPr>
          <p:cNvCxnSpPr/>
          <p:nvPr/>
        </p:nvCxnSpPr>
        <p:spPr>
          <a:xfrm rot="10800000">
            <a:off x="7543801" y="4495800"/>
            <a:ext cx="252413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12">
            <a:extLst>
              <a:ext uri="{FF2B5EF4-FFF2-40B4-BE49-F238E27FC236}">
                <a16:creationId xmlns:a16="http://schemas.microsoft.com/office/drawing/2014/main" id="{FD5FDDE3-D36F-4707-9BC5-D4FC55988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1524001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 i="1">
                <a:latin typeface="Times New Roman" panose="02020603050405020304" pitchFamily="18" charset="0"/>
              </a:rPr>
              <a:t>X</a:t>
            </a:r>
            <a:r>
              <a:rPr lang="en-US" altLang="ru-RU" sz="3600" b="1" i="1" baseline="-25000">
                <a:latin typeface="Times New Roman" panose="02020603050405020304" pitchFamily="18" charset="0"/>
              </a:rPr>
              <a:t>0</a:t>
            </a:r>
            <a:endParaRPr lang="ru-RU" altLang="ru-RU" sz="3600" b="1" i="1">
              <a:latin typeface="Times New Roman" panose="02020603050405020304" pitchFamily="18" charset="0"/>
            </a:endParaRP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62585CD1-9F18-49EA-B512-4F293F67E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4114801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 i="1">
                <a:latin typeface="Times New Roman" panose="02020603050405020304" pitchFamily="18" charset="0"/>
              </a:rPr>
              <a:t>X</a:t>
            </a:r>
            <a:endParaRPr lang="ru-RU" altLang="ru-RU" sz="3600" b="1" i="1">
              <a:latin typeface="Times New Roman" panose="02020603050405020304" pitchFamily="18" charset="0"/>
            </a:endParaRPr>
          </a:p>
        </p:txBody>
      </p:sp>
      <p:pic>
        <p:nvPicPr>
          <p:cNvPr id="7176" name="Picture 8" descr="D:\Documents and Settings\All Users\Документы\Мои рисунки\1.png">
            <a:extLst>
              <a:ext uri="{FF2B5EF4-FFF2-40B4-BE49-F238E27FC236}">
                <a16:creationId xmlns:a16="http://schemas.microsoft.com/office/drawing/2014/main" id="{7E822BEE-0655-4221-A89B-3B1D6CF30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538">
            <a:off x="7894639" y="1493838"/>
            <a:ext cx="17748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D186554-0D71-4DA3-96A8-8E1AA66F9FFE}"/>
              </a:ext>
            </a:extLst>
          </p:cNvPr>
          <p:cNvSpPr txBox="1"/>
          <p:nvPr/>
        </p:nvSpPr>
        <p:spPr>
          <a:xfrm>
            <a:off x="1061087" y="4862988"/>
            <a:ext cx="4656454" cy="1754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Положение тела</a:t>
            </a:r>
          </a:p>
          <a:p>
            <a:pPr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определяется одной </a:t>
            </a:r>
          </a:p>
          <a:p>
            <a:pPr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координатой</a:t>
            </a:r>
          </a:p>
        </p:txBody>
      </p:sp>
      <p:sp>
        <p:nvSpPr>
          <p:cNvPr id="20" name="Дата 19">
            <a:extLst>
              <a:ext uri="{FF2B5EF4-FFF2-40B4-BE49-F238E27FC236}">
                <a16:creationId xmlns:a16="http://schemas.microsoft.com/office/drawing/2014/main" id="{1D6CD83B-3D27-44DB-B8B7-8517F8F6849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6677D2-260F-47C1-8E60-81AE75CE0637}" type="datetime1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3BC65FA1-5F0D-4FC9-AD41-DF7E7FF7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7CEACF-4366-441F-9316-4BBC660E530F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325 0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55556E-6 C -0.00226 0.00972 -0.00729 0.01573 -0.01354 0.02129 C -0.01875 0.03171 -0.0158 0.06296 -0.00486 0.06851 C 0.00052 0.09004 -0.00677 0.10486 -0.01719 0.11874 C -0.0158 0.13657 -0.01302 0.14513 -0.00851 0.16111 C -0.00903 0.18055 -0.00833 0.20023 -0.00989 0.21967 C -0.01007 0.22152 -0.0125 0.22152 -0.01354 0.22291 C -0.02031 0.23101 -0.01962 0.23009 -0.02326 0.23749 C -0.02292 0.24953 -0.02274 0.26134 -0.02205 0.27337 C -0.02187 0.27615 -0.02101 0.2787 -0.02083 0.28148 C -0.02014 0.29282 -0.02118 0.30439 -0.01962 0.3155 C -0.0191 0.31944 -0.01476 0.32523 -0.01476 0.32523 C -0.0151 0.33379 -0.01128 0.36273 -0.02205 0.36759 C -0.02552 0.38171 -0.02326 0.37083 -0.02326 0.40185 " pathEditMode="relative" ptsTypes="fffffffffffffA">
                                      <p:cBhvr>
                                        <p:cTn id="71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26" grpId="0"/>
      <p:bldP spid="27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D4C26C-C22F-448A-8327-CD910BF109F2}"/>
              </a:ext>
            </a:extLst>
          </p:cNvPr>
          <p:cNvSpPr txBox="1"/>
          <p:nvPr/>
        </p:nvSpPr>
        <p:spPr>
          <a:xfrm>
            <a:off x="2667000" y="381000"/>
            <a:ext cx="7696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950" indent="-361950"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двумерная – тело движется в плоскости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A8891-8A69-4DA2-A1D3-DFD48532BBFE}"/>
              </a:ext>
            </a:extLst>
          </p:cNvPr>
          <p:cNvSpPr txBox="1"/>
          <p:nvPr/>
        </p:nvSpPr>
        <p:spPr>
          <a:xfrm>
            <a:off x="2971800" y="1524000"/>
            <a:ext cx="4876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Положение тела</a:t>
            </a:r>
          </a:p>
          <a:p>
            <a:pPr algn="just"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определяется двумя </a:t>
            </a:r>
          </a:p>
          <a:p>
            <a:pPr algn="just"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координатами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BE487F7-8997-4FC5-A226-620C50FF5F25}"/>
              </a:ext>
            </a:extLst>
          </p:cNvPr>
          <p:cNvCxnSpPr/>
          <p:nvPr/>
        </p:nvCxnSpPr>
        <p:spPr>
          <a:xfrm>
            <a:off x="3200400" y="5791200"/>
            <a:ext cx="5257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E87A3C4-7861-4309-A07F-6A7A2D8FCA8F}"/>
              </a:ext>
            </a:extLst>
          </p:cNvPr>
          <p:cNvCxnSpPr/>
          <p:nvPr/>
        </p:nvCxnSpPr>
        <p:spPr>
          <a:xfrm rot="5400000" flipH="1" flipV="1">
            <a:off x="2020094" y="4610894"/>
            <a:ext cx="2362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D241A50E-8A73-4C30-892A-FD76803B04C8}"/>
              </a:ext>
            </a:extLst>
          </p:cNvPr>
          <p:cNvSpPr/>
          <p:nvPr/>
        </p:nvSpPr>
        <p:spPr>
          <a:xfrm>
            <a:off x="2819401" y="4953001"/>
            <a:ext cx="828675" cy="828675"/>
          </a:xfrm>
          <a:prstGeom prst="ellipse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9B9E2-E3A0-46B6-84B2-814BF5EF2CE0}"/>
              </a:ext>
            </a:extLst>
          </p:cNvPr>
          <p:cNvSpPr txBox="1"/>
          <p:nvPr/>
        </p:nvSpPr>
        <p:spPr>
          <a:xfrm>
            <a:off x="2667001" y="3200401"/>
            <a:ext cx="4159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9A9125-600A-4EA3-B644-19BCA7E17801}"/>
              </a:ext>
            </a:extLst>
          </p:cNvPr>
          <p:cNvSpPr txBox="1"/>
          <p:nvPr/>
        </p:nvSpPr>
        <p:spPr>
          <a:xfrm>
            <a:off x="8458201" y="5486401"/>
            <a:ext cx="4159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661F272C-FF90-4000-B118-D5C9EC84165F}"/>
              </a:ext>
            </a:extLst>
          </p:cNvPr>
          <p:cNvSpPr/>
          <p:nvPr/>
        </p:nvSpPr>
        <p:spPr>
          <a:xfrm>
            <a:off x="5181600" y="4114800"/>
            <a:ext cx="152400" cy="152400"/>
          </a:xfrm>
          <a:prstGeom prst="ellipse">
            <a:avLst/>
          </a:prstGeom>
          <a:solidFill>
            <a:srgbClr val="66330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7E428F-939F-4637-8AA3-CF6C518380DF}"/>
              </a:ext>
            </a:extLst>
          </p:cNvPr>
          <p:cNvSpPr txBox="1"/>
          <p:nvPr/>
        </p:nvSpPr>
        <p:spPr>
          <a:xfrm>
            <a:off x="5410201" y="3657601"/>
            <a:ext cx="10826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(x,y)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9CA56CD-F476-4EA2-A36C-CA09ED27D132}"/>
              </a:ext>
            </a:extLst>
          </p:cNvPr>
          <p:cNvCxnSpPr/>
          <p:nvPr/>
        </p:nvCxnSpPr>
        <p:spPr>
          <a:xfrm rot="5400000">
            <a:off x="4494213" y="5029201"/>
            <a:ext cx="1525588" cy="158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6E78604-9AB2-4A7F-8F4B-8856C4B0FFBA}"/>
              </a:ext>
            </a:extLst>
          </p:cNvPr>
          <p:cNvCxnSpPr/>
          <p:nvPr/>
        </p:nvCxnSpPr>
        <p:spPr>
          <a:xfrm rot="10800000">
            <a:off x="3200400" y="4189414"/>
            <a:ext cx="2058988" cy="158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ата 18">
            <a:extLst>
              <a:ext uri="{FF2B5EF4-FFF2-40B4-BE49-F238E27FC236}">
                <a16:creationId xmlns:a16="http://schemas.microsoft.com/office/drawing/2014/main" id="{BFD3EBC1-BCB3-4361-B239-89EFABF851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88936A-EBC6-455D-A674-5C0B822A745E}" type="datetime1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89EC4AEB-3C78-421C-B27E-2462DD6D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BC42DF-CA93-490E-8FFB-F4DFA420F8BA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2477 C 0.07014 -0.08403 0.14062 -0.14259 0.22344 -0.14005 C 0.30608 -0.13681 0.40104 -0.07107 0.49635 -0.0048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43A9DF-1101-4493-9C53-F7ABC176F3AD}"/>
              </a:ext>
            </a:extLst>
          </p:cNvPr>
          <p:cNvSpPr txBox="1"/>
          <p:nvPr/>
        </p:nvSpPr>
        <p:spPr>
          <a:xfrm>
            <a:off x="2667000" y="381001"/>
            <a:ext cx="7696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950" indent="-361950"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трёхмерная – тело движется в пространстве (мы живем в трехмерном пространстве: пространство трёх измерений)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28CA9-DB26-4B76-91C7-254C11F47A39}"/>
              </a:ext>
            </a:extLst>
          </p:cNvPr>
          <p:cNvSpPr txBox="1"/>
          <p:nvPr/>
        </p:nvSpPr>
        <p:spPr>
          <a:xfrm>
            <a:off x="2860675" y="3526631"/>
            <a:ext cx="4876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Положение тела</a:t>
            </a:r>
          </a:p>
          <a:p>
            <a:pPr algn="just"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определяется тремя </a:t>
            </a:r>
          </a:p>
          <a:p>
            <a:pPr algn="just"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Координатами (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x,y,z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0C0BFEB-5A37-4AFD-BD42-C2E6A95DE83C}"/>
              </a:ext>
            </a:extLst>
          </p:cNvPr>
          <p:cNvCxnSpPr/>
          <p:nvPr/>
        </p:nvCxnSpPr>
        <p:spPr>
          <a:xfrm rot="5400000" flipH="1" flipV="1">
            <a:off x="7200901" y="4152901"/>
            <a:ext cx="17526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018DB6F-F46D-4E3A-A75E-039090D944CD}"/>
              </a:ext>
            </a:extLst>
          </p:cNvPr>
          <p:cNvCxnSpPr/>
          <p:nvPr/>
        </p:nvCxnSpPr>
        <p:spPr>
          <a:xfrm flipV="1">
            <a:off x="8077200" y="5029200"/>
            <a:ext cx="16017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88ACE2E-FB28-42D7-A614-51D3762E1AC0}"/>
              </a:ext>
            </a:extLst>
          </p:cNvPr>
          <p:cNvCxnSpPr/>
          <p:nvPr/>
        </p:nvCxnSpPr>
        <p:spPr>
          <a:xfrm rot="10800000" flipV="1">
            <a:off x="6553201" y="5029200"/>
            <a:ext cx="1522413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443D65F-3AC6-41F4-923B-51647482F26A}"/>
              </a:ext>
            </a:extLst>
          </p:cNvPr>
          <p:cNvSpPr/>
          <p:nvPr/>
        </p:nvSpPr>
        <p:spPr>
          <a:xfrm>
            <a:off x="9601201" y="4724401"/>
            <a:ext cx="4159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</a:t>
            </a:r>
            <a:endParaRPr lang="ru-RU" sz="3600" dirty="0">
              <a:latin typeface="Arial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CB2670-D201-4E61-9314-39D1D779ACDD}"/>
              </a:ext>
            </a:extLst>
          </p:cNvPr>
          <p:cNvSpPr/>
          <p:nvPr/>
        </p:nvSpPr>
        <p:spPr>
          <a:xfrm>
            <a:off x="6253164" y="5649913"/>
            <a:ext cx="4159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</a:t>
            </a:r>
            <a:endParaRPr lang="ru-RU" sz="3600" dirty="0">
              <a:latin typeface="Arial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0941AA8-ECB0-4508-BE45-23DFDAC9104D}"/>
              </a:ext>
            </a:extLst>
          </p:cNvPr>
          <p:cNvSpPr/>
          <p:nvPr/>
        </p:nvSpPr>
        <p:spPr>
          <a:xfrm>
            <a:off x="8153401" y="3048001"/>
            <a:ext cx="4159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z</a:t>
            </a:r>
            <a:endParaRPr lang="ru-RU" sz="3600" dirty="0">
              <a:latin typeface="Arial" charset="0"/>
            </a:endParaRPr>
          </a:p>
        </p:txBody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1C218838-8CA1-459F-BA79-2582E2D9FE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90DE47-92B3-423F-BCDF-FC6554AD758E}" type="datetime1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1802DFD-CE88-489C-827E-5294816C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E4A6DA-1E30-427A-9024-46702AA7D92D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Начинаем урок!</a:t>
            </a:r>
          </a:p>
        </p:txBody>
      </p:sp>
      <p:pic>
        <p:nvPicPr>
          <p:cNvPr id="1026" name="Picture 2" descr="https://www.culture.ru/storage/images/76d2f6fcdaf21dfdc9ad90fec4045d98/585a52a3258fc66afd71a08f02c860a9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60" y="1863683"/>
            <a:ext cx="651727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0-tub-ru.yandex.net/i?id=5b485118ac55d7d6c29e450bef31dcd7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7" y="365125"/>
            <a:ext cx="1962663" cy="22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2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8E770-75BF-4788-919F-44575C398781}"/>
              </a:ext>
            </a:extLst>
          </p:cNvPr>
          <p:cNvSpPr txBox="1"/>
          <p:nvPr/>
        </p:nvSpPr>
        <p:spPr>
          <a:xfrm>
            <a:off x="2438400" y="152401"/>
            <a:ext cx="8001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>
              <a:defRPr/>
            </a:pP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6. </a:t>
            </a:r>
            <a:r>
              <a:rPr lang="ru-RU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Система отсчёта (С.О.):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CB1EB849-6674-4B5D-B566-E422FDE9B6EE}"/>
              </a:ext>
            </a:extLst>
          </p:cNvPr>
          <p:cNvCxnSpPr/>
          <p:nvPr/>
        </p:nvCxnSpPr>
        <p:spPr>
          <a:xfrm>
            <a:off x="2667000" y="3200400"/>
            <a:ext cx="7086600" cy="1588"/>
          </a:xfrm>
          <a:prstGeom prst="straightConnector1">
            <a:avLst/>
          </a:prstGeom>
          <a:ln w="57150">
            <a:tailEnd type="arrow"/>
          </a:ln>
          <a:effectLst>
            <a:glow rad="101600">
              <a:schemeClr val="tx1">
                <a:alpha val="6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270" name="Picture 5" descr="D:\Documents and Settings\мы\Local Settings\Temporary Internet Files\Content.IE5\L6FYOQEC\MCj03513490000[1].wmf">
            <a:extLst>
              <a:ext uri="{FF2B5EF4-FFF2-40B4-BE49-F238E27FC236}">
                <a16:creationId xmlns:a16="http://schemas.microsoft.com/office/drawing/2014/main" id="{B0C743D3-1CD2-4821-BEB0-DB1DD21E1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14478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D:\Documents and Settings\мы\Local Settings\Temporary Internet Files\Content.IE5\7F7BT12A\MCj04109290000[1].wmf">
            <a:extLst>
              <a:ext uri="{FF2B5EF4-FFF2-40B4-BE49-F238E27FC236}">
                <a16:creationId xmlns:a16="http://schemas.microsoft.com/office/drawing/2014/main" id="{A63A73A2-7386-426B-A448-C9C5040E5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304801"/>
            <a:ext cx="19399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F61101-5F7F-441A-AF93-5D22C882519B}"/>
              </a:ext>
            </a:extLst>
          </p:cNvPr>
          <p:cNvSpPr txBox="1"/>
          <p:nvPr/>
        </p:nvSpPr>
        <p:spPr>
          <a:xfrm>
            <a:off x="9829801" y="3048001"/>
            <a:ext cx="4159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51CC78-5E72-452C-BBD7-1F941B850DB2}"/>
              </a:ext>
            </a:extLst>
          </p:cNvPr>
          <p:cNvSpPr txBox="1"/>
          <p:nvPr/>
        </p:nvSpPr>
        <p:spPr>
          <a:xfrm>
            <a:off x="2590800" y="3352801"/>
            <a:ext cx="614591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С.О.=Т.О+С.К.+П.О.В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DB0BCF30-E5D4-40A0-9B66-3D051C915545}"/>
              </a:ext>
            </a:extLst>
          </p:cNvPr>
          <p:cNvCxnSpPr/>
          <p:nvPr/>
        </p:nvCxnSpPr>
        <p:spPr>
          <a:xfrm rot="10800000">
            <a:off x="3276600" y="2590800"/>
            <a:ext cx="1219200" cy="838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845F5ABB-0A36-4EAA-9644-8C642DC58BD1}"/>
              </a:ext>
            </a:extLst>
          </p:cNvPr>
          <p:cNvCxnSpPr/>
          <p:nvPr/>
        </p:nvCxnSpPr>
        <p:spPr>
          <a:xfrm flipV="1">
            <a:off x="5943600" y="3276600"/>
            <a:ext cx="838200" cy="152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19CDCC8-3C8C-42E4-B263-EE9DE8F9CA01}"/>
              </a:ext>
            </a:extLst>
          </p:cNvPr>
          <p:cNvCxnSpPr/>
          <p:nvPr/>
        </p:nvCxnSpPr>
        <p:spPr>
          <a:xfrm rot="5400000" flipH="1" flipV="1">
            <a:off x="7962900" y="2552700"/>
            <a:ext cx="9906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Левая фигурная скобка 25">
            <a:extLst>
              <a:ext uri="{FF2B5EF4-FFF2-40B4-BE49-F238E27FC236}">
                <a16:creationId xmlns:a16="http://schemas.microsoft.com/office/drawing/2014/main" id="{B09450E7-3C1A-4187-8D77-0421E94AF005}"/>
              </a:ext>
            </a:extLst>
          </p:cNvPr>
          <p:cNvSpPr/>
          <p:nvPr/>
        </p:nvSpPr>
        <p:spPr>
          <a:xfrm rot="16200000">
            <a:off x="4572000" y="3733800"/>
            <a:ext cx="457200" cy="914400"/>
          </a:xfrm>
          <a:prstGeom prst="leftBrace">
            <a:avLst>
              <a:gd name="adj1" fmla="val 42068"/>
              <a:gd name="adj2" fmla="val 51112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0C3163-1233-4A3A-B389-EF3F9CB50AA0}"/>
              </a:ext>
            </a:extLst>
          </p:cNvPr>
          <p:cNvSpPr txBox="1"/>
          <p:nvPr/>
        </p:nvSpPr>
        <p:spPr>
          <a:xfrm>
            <a:off x="2743201" y="4191000"/>
            <a:ext cx="201080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точка</a:t>
            </a:r>
          </a:p>
          <a:p>
            <a:pPr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отсчёта</a:t>
            </a:r>
          </a:p>
        </p:txBody>
      </p:sp>
      <p:sp>
        <p:nvSpPr>
          <p:cNvPr id="28" name="Левая фигурная скобка 27">
            <a:extLst>
              <a:ext uri="{FF2B5EF4-FFF2-40B4-BE49-F238E27FC236}">
                <a16:creationId xmlns:a16="http://schemas.microsoft.com/office/drawing/2014/main" id="{C4336D19-6F50-454E-BF35-08BB3D1BA357}"/>
              </a:ext>
            </a:extLst>
          </p:cNvPr>
          <p:cNvSpPr/>
          <p:nvPr/>
        </p:nvSpPr>
        <p:spPr>
          <a:xfrm rot="16200000">
            <a:off x="5981700" y="3695700"/>
            <a:ext cx="457200" cy="990600"/>
          </a:xfrm>
          <a:prstGeom prst="leftBrace">
            <a:avLst>
              <a:gd name="adj1" fmla="val 42068"/>
              <a:gd name="adj2" fmla="val 51112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9DDD5A-0163-4C43-AF7A-31525E5527CB}"/>
              </a:ext>
            </a:extLst>
          </p:cNvPr>
          <p:cNvSpPr txBox="1"/>
          <p:nvPr/>
        </p:nvSpPr>
        <p:spPr>
          <a:xfrm>
            <a:off x="4953001" y="4343400"/>
            <a:ext cx="241963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система</a:t>
            </a:r>
          </a:p>
          <a:p>
            <a:pPr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координат</a:t>
            </a:r>
          </a:p>
        </p:txBody>
      </p:sp>
      <p:sp>
        <p:nvSpPr>
          <p:cNvPr id="36" name="Левая фигурная скобка 35">
            <a:extLst>
              <a:ext uri="{FF2B5EF4-FFF2-40B4-BE49-F238E27FC236}">
                <a16:creationId xmlns:a16="http://schemas.microsoft.com/office/drawing/2014/main" id="{33624FC5-3B0E-4273-B175-4D677C97E5DD}"/>
              </a:ext>
            </a:extLst>
          </p:cNvPr>
          <p:cNvSpPr/>
          <p:nvPr/>
        </p:nvSpPr>
        <p:spPr>
          <a:xfrm rot="16200000">
            <a:off x="7772400" y="3276600"/>
            <a:ext cx="457200" cy="1828800"/>
          </a:xfrm>
          <a:prstGeom prst="leftBrace">
            <a:avLst>
              <a:gd name="adj1" fmla="val 42068"/>
              <a:gd name="adj2" fmla="val 51112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4EAE19-C67A-4E1D-8CAE-5F280A392A1C}"/>
              </a:ext>
            </a:extLst>
          </p:cNvPr>
          <p:cNvSpPr txBox="1"/>
          <p:nvPr/>
        </p:nvSpPr>
        <p:spPr>
          <a:xfrm>
            <a:off x="7243763" y="4464843"/>
            <a:ext cx="2743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Прибор для определения времени</a:t>
            </a:r>
          </a:p>
        </p:txBody>
      </p:sp>
      <p:sp>
        <p:nvSpPr>
          <p:cNvPr id="19" name="Дата 18">
            <a:extLst>
              <a:ext uri="{FF2B5EF4-FFF2-40B4-BE49-F238E27FC236}">
                <a16:creationId xmlns:a16="http://schemas.microsoft.com/office/drawing/2014/main" id="{EA2CC949-FE3D-4541-84F6-78F702AE98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12BBE1-3470-41A9-B968-EB39EEF92DCD}" type="datetime1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754E7A45-3B21-4BC3-9754-A01B7403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C266BD-FD1F-4590-9C3E-A6C1DC4C3E3A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" name="Picture 2" descr="https://cf.ppt-online.org/files/slide/c/czNYm3fXoZHawTJMd9eIORb2tLQxlB7y4kFAhi/slide-1.jpg">
            <a:extLst>
              <a:ext uri="{FF2B5EF4-FFF2-40B4-BE49-F238E27FC236}">
                <a16:creationId xmlns:a16="http://schemas.microsoft.com/office/drawing/2014/main" id="{E7FC0AE0-01F5-4DBD-8CF0-92283B8C3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5" r="78917" b="31786"/>
          <a:stretch/>
        </p:blipFill>
        <p:spPr bwMode="auto">
          <a:xfrm>
            <a:off x="5038409" y="1436238"/>
            <a:ext cx="1505582" cy="14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141" y="304800"/>
            <a:ext cx="10391274" cy="114926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800000"/>
                </a:solidFill>
              </a:rPr>
              <a:t>Задание 2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27201" y="1458607"/>
            <a:ext cx="887195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в учебнике (или другом источнике) и выпишите в тетрадь следующие понятия и их определения:</a:t>
            </a: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 отсчёта</a:t>
            </a: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координат</a:t>
            </a: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отсчёта</a:t>
            </a: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точка</a:t>
            </a:r>
          </a:p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Поступательное движение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9103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Самое главное на уроке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задача механики заключается в определении положения тела в пространстве в любой момент времени.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Кинематика – это раздел механики, который позволяет описывать механические движения и отвечает на вопросы: когда, где, как?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2625"/>
            <a:ext cx="1543050" cy="141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2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040" y="858051"/>
            <a:ext cx="6436360" cy="818349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077" y="4099914"/>
            <a:ext cx="9385092" cy="1733529"/>
          </a:xfrm>
        </p:spPr>
        <p:txBody>
          <a:bodyPr/>
          <a:lstStyle/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 заданий на проверку нет! 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Отправлять пока ничего не нужно!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84" y="365125"/>
            <a:ext cx="1765091" cy="1819124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B7C0C49F-1CAB-4952-92F0-8F8489F4DD4A}"/>
              </a:ext>
            </a:extLst>
          </p:cNvPr>
          <p:cNvSpPr txBox="1">
            <a:spLocks/>
          </p:cNvSpPr>
          <p:nvPr/>
        </p:nvSpPr>
        <p:spPr>
          <a:xfrm>
            <a:off x="1784037" y="1980153"/>
            <a:ext cx="9385092" cy="1733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параграф 1 учебника.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Ответьте на вопросы после параграфов  УСТНО.</a:t>
            </a:r>
          </a:p>
        </p:txBody>
      </p:sp>
    </p:spTree>
    <p:extLst>
      <p:ext uri="{BB962C8B-B14F-4D97-AF65-F5344CB8AC3E}">
        <p14:creationId xmlns:p14="http://schemas.microsoft.com/office/powerpoint/2010/main" val="340563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3235"/>
            <a:ext cx="10515600" cy="97188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Оцените свою работу на уроке!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35118"/>
            <a:ext cx="8689681" cy="4941845"/>
          </a:xfrm>
        </p:spPr>
        <p:txBody>
          <a:bodyPr>
            <a:normAutofit/>
          </a:bodyPr>
          <a:lstStyle/>
          <a:p>
            <a:pPr lvl="0"/>
            <a:endParaRPr lang="ru-RU" b="1" dirty="0">
              <a:solidFill>
                <a:srgbClr val="000066"/>
              </a:solidFill>
            </a:endParaRPr>
          </a:p>
          <a:p>
            <a:pPr lvl="0"/>
            <a:r>
              <a:rPr lang="ru-RU" b="1" dirty="0">
                <a:solidFill>
                  <a:srgbClr val="000066"/>
                </a:solidFill>
                <a:latin typeface="+mj-lt"/>
              </a:rPr>
              <a:t>Я понял(-а) весь материал урока очень хорошо. Мне было легко и интересно.</a:t>
            </a:r>
          </a:p>
          <a:p>
            <a:pPr marL="0" lvl="0" indent="0">
              <a:buNone/>
            </a:pPr>
            <a:endParaRPr lang="ru-RU" dirty="0">
              <a:solidFill>
                <a:srgbClr val="000066"/>
              </a:solidFill>
              <a:latin typeface="+mj-lt"/>
            </a:endParaRPr>
          </a:p>
          <a:p>
            <a:pPr lvl="0"/>
            <a:r>
              <a:rPr lang="ru-RU" b="1" dirty="0">
                <a:solidFill>
                  <a:srgbClr val="000066"/>
                </a:solidFill>
                <a:latin typeface="+mj-lt"/>
              </a:rPr>
              <a:t>Я понял(-а) материал урока. Но мне не всегда было интересно.</a:t>
            </a:r>
          </a:p>
          <a:p>
            <a:pPr marL="0" lvl="0" indent="0">
              <a:buNone/>
            </a:pPr>
            <a:endParaRPr lang="ru-RU" dirty="0">
              <a:solidFill>
                <a:srgbClr val="000066"/>
              </a:solidFill>
              <a:latin typeface="+mj-lt"/>
            </a:endParaRPr>
          </a:p>
          <a:p>
            <a:pPr lvl="0"/>
            <a:r>
              <a:rPr lang="ru-RU" b="1" dirty="0">
                <a:solidFill>
                  <a:srgbClr val="000066"/>
                </a:solidFill>
                <a:latin typeface="+mj-lt"/>
              </a:rPr>
              <a:t>Я понял(-а) не всё. Но мне было интересно.</a:t>
            </a:r>
          </a:p>
          <a:p>
            <a:pPr marL="0" lvl="0" indent="0">
              <a:buNone/>
            </a:pPr>
            <a:endParaRPr lang="ru-RU" dirty="0">
              <a:solidFill>
                <a:srgbClr val="000066"/>
              </a:solidFill>
              <a:latin typeface="+mj-lt"/>
            </a:endParaRPr>
          </a:p>
          <a:p>
            <a:pPr lvl="0"/>
            <a:r>
              <a:rPr lang="ru-RU" b="1" dirty="0">
                <a:solidFill>
                  <a:srgbClr val="000066"/>
                </a:solidFill>
                <a:latin typeface="+mj-lt"/>
              </a:rPr>
              <a:t>Я не понял(-а) ничего и очень скучал(-а).</a:t>
            </a:r>
            <a:endParaRPr lang="ru-RU" dirty="0">
              <a:solidFill>
                <a:srgbClr val="000066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25602" name="Picture 2" descr="https://avatars.mds.yandex.net/get-zen_doc/1703756/pub_5f08d376d40fc84e10e574ce_5f08d4f4b82a4f2e345654a1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181" y="928256"/>
            <a:ext cx="1513319" cy="131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avatars.mds.yandex.net/get-pdb/2000092/b690456d-78f7-44ae-a9ca-7833734c1510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190" y="2328544"/>
            <a:ext cx="1257299" cy="12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s://cstor.nn2.ru/userfiles/data/ufiles/2016-11/d8/cc/f9/582ab5e93efcb_smayli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181" y="3706040"/>
            <a:ext cx="1548246" cy="133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https://fashion-stickers.ru/51846-thickbox_default/smay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181" y="5115791"/>
            <a:ext cx="1548246" cy="15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6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2763" y="1998955"/>
            <a:ext cx="5999017" cy="3224208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окончен. </a:t>
            </a:r>
            <a:b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свидания, ребята!</a:t>
            </a:r>
            <a:br>
              <a:rPr lang="ru-RU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im0-tub-ru.yandex.net/i?id=5b485118ac55d7d6c29e450bef31dcd7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58" y="1074648"/>
            <a:ext cx="4343602" cy="507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355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>
                <a:solidFill>
                  <a:srgbClr val="800000"/>
                </a:solidFill>
              </a:rPr>
              <a:t>Вы, конечно, знаете…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2052" name="Picture 4" descr="https://avatars.mds.yandex.net/get-pdb/245485/3a0e1194-4436-41c0-b63d-03685204138b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8" y="1411367"/>
            <a:ext cx="4329430" cy="32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pdb/25978/203472834-udivitelnye-prirodnye-iavleniia-i-fenomeny-1452844727.57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21" y="2112888"/>
            <a:ext cx="6355071" cy="4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778D45A-5114-45CD-ACD7-4D721EE2C78D}"/>
              </a:ext>
            </a:extLst>
          </p:cNvPr>
          <p:cNvSpPr txBox="1">
            <a:spLocks/>
          </p:cNvSpPr>
          <p:nvPr/>
        </p:nvSpPr>
        <p:spPr>
          <a:xfrm>
            <a:off x="568960" y="5099685"/>
            <a:ext cx="4795520" cy="935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800000"/>
                </a:solidFill>
              </a:rPr>
              <a:t>Физика – наука о природе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280" y="296562"/>
            <a:ext cx="7137400" cy="935355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>
                <a:solidFill>
                  <a:srgbClr val="800000"/>
                </a:solidFill>
              </a:rPr>
              <a:t>Задание 1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2052" name="Picture 4" descr="https://avatars.mds.yandex.net/get-pdb/245485/3a0e1194-4436-41c0-b63d-03685204138b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8" y="1411367"/>
            <a:ext cx="4329430" cy="32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778D45A-5114-45CD-ACD7-4D721EE2C78D}"/>
              </a:ext>
            </a:extLst>
          </p:cNvPr>
          <p:cNvSpPr txBox="1">
            <a:spLocks/>
          </p:cNvSpPr>
          <p:nvPr/>
        </p:nvSpPr>
        <p:spPr>
          <a:xfrm>
            <a:off x="6096000" y="1533525"/>
            <a:ext cx="4795520" cy="3749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0066"/>
                </a:solidFill>
              </a:rPr>
              <a:t>Выясните и подготовьте небольшое устное сообщение о том, как появился термин «физика». 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Кто считается «отцом» физики. 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8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Давайте вспомним!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467411"/>
              </p:ext>
            </p:extLst>
          </p:nvPr>
        </p:nvGraphicFramePr>
        <p:xfrm>
          <a:off x="838199" y="1690688"/>
          <a:ext cx="10878879" cy="4348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6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62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Физический термин</a:t>
                      </a:r>
                      <a:endParaRPr lang="ru-RU" sz="24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Определение термина</a:t>
                      </a:r>
                      <a:endParaRPr lang="ru-RU" sz="24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717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Материя</a:t>
                      </a:r>
                      <a:endParaRPr lang="ru-RU" sz="280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Каждое из окружающих нас тел (камень, Луна, автомобиль, песчинка и т.п.).</a:t>
                      </a:r>
                      <a:endParaRPr lang="ru-RU" sz="28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62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Физическое тело (тело)</a:t>
                      </a:r>
                      <a:endParaRPr lang="ru-RU" sz="280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Всё то, что существует во Вселенной независимо от нашего сознания.</a:t>
                      </a:r>
                      <a:endParaRPr lang="ru-RU" sz="28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17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Вещество</a:t>
                      </a:r>
                      <a:endParaRPr lang="ru-RU" sz="280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Один из видов материи, всё то, из чего состоят тела (воздух, вода, стекло, железо).</a:t>
                      </a:r>
                      <a:endParaRPr lang="ru-RU" sz="28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850783" y="2781836"/>
            <a:ext cx="1790164" cy="1262130"/>
          </a:xfrm>
          <a:prstGeom prst="straightConnector1">
            <a:avLst/>
          </a:prstGeom>
          <a:ln w="57150">
            <a:solidFill>
              <a:srgbClr val="800000"/>
            </a:solidFill>
            <a:tailEnd type="triangle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468969" y="2897746"/>
            <a:ext cx="965916" cy="1146220"/>
          </a:xfrm>
          <a:prstGeom prst="straightConnector1">
            <a:avLst/>
          </a:prstGeom>
          <a:ln w="57150">
            <a:solidFill>
              <a:srgbClr val="800000"/>
            </a:solidFill>
            <a:tailEnd type="triangle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8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705" y="58169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Давайте вспомним!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969057"/>
              </p:ext>
            </p:extLst>
          </p:nvPr>
        </p:nvGraphicFramePr>
        <p:xfrm>
          <a:off x="838199" y="1690688"/>
          <a:ext cx="10878879" cy="4348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6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62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Физический термин</a:t>
                      </a:r>
                      <a:endParaRPr lang="ru-RU" sz="24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Определение термина</a:t>
                      </a:r>
                      <a:endParaRPr lang="ru-RU" sz="24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717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Материя</a:t>
                      </a:r>
                      <a:endParaRPr lang="ru-RU" sz="280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Всё то, что существует во Вселенной независимо от нашего сознания.</a:t>
                      </a:r>
                      <a:endParaRPr lang="ru-RU" sz="28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62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Физическое тело (тело)</a:t>
                      </a:r>
                      <a:endParaRPr lang="ru-RU" sz="2800" i="1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Каждое из окружающих нас тел (камень, Луна, автомобиль, песчинка и т.п.).</a:t>
                      </a:r>
                      <a:endParaRPr lang="ru-RU" sz="2800" dirty="0">
                        <a:solidFill>
                          <a:srgbClr val="000066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175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i="1" dirty="0">
                        <a:solidFill>
                          <a:srgbClr val="CC0000"/>
                        </a:solidFill>
                        <a:effectLst/>
                        <a:latin typeface="+mn-lt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solidFill>
                            <a:srgbClr val="CC0000"/>
                          </a:solidFill>
                          <a:effectLst/>
                          <a:latin typeface="+mn-lt"/>
                        </a:rPr>
                        <a:t>Вещество</a:t>
                      </a:r>
                      <a:endParaRPr lang="ru-RU" sz="2800" i="1" dirty="0">
                        <a:solidFill>
                          <a:srgbClr val="CC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C0000"/>
                          </a:solidFill>
                          <a:effectLst/>
                          <a:latin typeface="+mn-lt"/>
                        </a:rPr>
                        <a:t>Один из видов материи, всё то, из чего состоят тела (воздух, вода, стекло, железо).</a:t>
                      </a:r>
                      <a:endParaRPr lang="ru-RU" sz="2800" dirty="0">
                        <a:solidFill>
                          <a:srgbClr val="CC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79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599" y="246415"/>
            <a:ext cx="6689825" cy="6476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Давайте вспомним!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9DE32AB-E404-4DDD-AD8C-2766C329A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799368"/>
              </p:ext>
            </p:extLst>
          </p:nvPr>
        </p:nvGraphicFramePr>
        <p:xfrm>
          <a:off x="782320" y="947456"/>
          <a:ext cx="11084560" cy="5664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545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599" y="246415"/>
            <a:ext cx="6689825" cy="6476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Давайте вспомним!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9DE32AB-E404-4DDD-AD8C-2766C329A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3905206"/>
              </p:ext>
            </p:extLst>
          </p:nvPr>
        </p:nvGraphicFramePr>
        <p:xfrm>
          <a:off x="853440" y="894080"/>
          <a:ext cx="10627360" cy="547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317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780" y="1398895"/>
            <a:ext cx="10544033" cy="345288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Механическое движение.</a:t>
            </a:r>
            <a:br>
              <a:rPr lang="ru-RU" sz="4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Материальная точка</a:t>
            </a:r>
            <a:br>
              <a:rPr lang="ru-RU" sz="4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8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4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истема отсчёта</a:t>
            </a:r>
            <a:br>
              <a:rPr lang="ru-RU" sz="4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4800" dirty="0">
              <a:solidFill>
                <a:srgbClr val="8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64525" y="641444"/>
            <a:ext cx="9526138" cy="1078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solidFill>
                <a:srgbClr val="8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 урока</a:t>
            </a:r>
            <a:b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92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1341</Words>
  <Application>Microsoft Office PowerPoint</Application>
  <PresentationFormat>Широкоэкранный</PresentationFormat>
  <Paragraphs>214</Paragraphs>
  <Slides>25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Тема Office</vt:lpstr>
      <vt:lpstr>ФИЗИКА</vt:lpstr>
      <vt:lpstr>Начинаем урок!</vt:lpstr>
      <vt:lpstr>Вы, конечно, знаете…</vt:lpstr>
      <vt:lpstr>Задание 1</vt:lpstr>
      <vt:lpstr>Давайте вспомним!</vt:lpstr>
      <vt:lpstr>Давайте вспомним!</vt:lpstr>
      <vt:lpstr>Давайте вспомним!</vt:lpstr>
      <vt:lpstr>Давайте вспомним!</vt:lpstr>
      <vt:lpstr>Механическое движение. Материальная точка Система отсчёта </vt:lpstr>
      <vt:lpstr>Сегодня на уроке мы… </vt:lpstr>
      <vt:lpstr>Какой учебник?</vt:lpstr>
      <vt:lpstr>Кинематика</vt:lpstr>
      <vt:lpstr>Презентация PowerPoint</vt:lpstr>
      <vt:lpstr>Подумайте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2</vt:lpstr>
      <vt:lpstr>Самое главное на уроке</vt:lpstr>
      <vt:lpstr>Домашнее задание</vt:lpstr>
      <vt:lpstr>Оцените свою работу на уроке!</vt:lpstr>
      <vt:lpstr> Урок окончен.    До свидания, ребята!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</dc:title>
  <dc:creator>User</dc:creator>
  <cp:lastModifiedBy>Пользователь</cp:lastModifiedBy>
  <cp:revision>104</cp:revision>
  <dcterms:created xsi:type="dcterms:W3CDTF">2020-08-12T09:07:33Z</dcterms:created>
  <dcterms:modified xsi:type="dcterms:W3CDTF">2020-09-01T17:56:01Z</dcterms:modified>
</cp:coreProperties>
</file>