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7" r:id="rId5"/>
    <p:sldId id="259" r:id="rId6"/>
    <p:sldId id="266" r:id="rId7"/>
    <p:sldId id="267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80C7D-F071-4C60-B3BF-D691D46E4765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C4B818-7ECF-4A32-AC9F-0161E501B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80C7D-F071-4C60-B3BF-D691D46E4765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C4B818-7ECF-4A32-AC9F-0161E501B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80C7D-F071-4C60-B3BF-D691D46E4765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C4B818-7ECF-4A32-AC9F-0161E501B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80C7D-F071-4C60-B3BF-D691D46E4765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C4B818-7ECF-4A32-AC9F-0161E501B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80C7D-F071-4C60-B3BF-D691D46E4765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C4B818-7ECF-4A32-AC9F-0161E501B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80C7D-F071-4C60-B3BF-D691D46E4765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C4B818-7ECF-4A32-AC9F-0161E501B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80C7D-F071-4C60-B3BF-D691D46E4765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C4B818-7ECF-4A32-AC9F-0161E501B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80C7D-F071-4C60-B3BF-D691D46E4765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C4B818-7ECF-4A32-AC9F-0161E501B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80C7D-F071-4C60-B3BF-D691D46E4765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C4B818-7ECF-4A32-AC9F-0161E501B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80C7D-F071-4C60-B3BF-D691D46E4765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C4B818-7ECF-4A32-AC9F-0161E501B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80C7D-F071-4C60-B3BF-D691D46E4765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C4B818-7ECF-4A32-AC9F-0161E501B4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AA80C7D-F071-4C60-B3BF-D691D46E4765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1C4B818-7ECF-4A32-AC9F-0161E501B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Школьная библиотека СОШ №52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Проводим каникулы с книгой      </a:t>
            </a:r>
            <a:endParaRPr lang="ru-RU" dirty="0"/>
          </a:p>
        </p:txBody>
      </p:sp>
    </p:spTree>
  </p:cSld>
  <p:clrMapOvr>
    <a:masterClrMapping/>
  </p:clrMapOvr>
  <p:transition advTm="337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0/999041/slides/slide_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69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0/999041/slides/slide_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357166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27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0/999041/slides/slide_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22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2.ppt-online.org/files2/slide/c/CjlZPEL7HzveIWbiosrnO2BNKTFgQD0XdktVx5YS1/slide-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42968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43174" y="642918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  интересно !</a:t>
            </a:r>
            <a:endParaRPr lang="ru-RU" dirty="0"/>
          </a:p>
        </p:txBody>
      </p:sp>
    </p:spTree>
  </p:cSld>
  <p:clrMapOvr>
    <a:masterClrMapping/>
  </p:clrMapOvr>
  <p:transition advTm="461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2.ppt-online.org/files2/slide/c/CjlZPEL7HzveIWbiosrnO2BNKTFgQD0XdktVx5YS1/slide-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8363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22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2.ppt-online.org/files2/slide/c/CjlZPEL7HzveIWbiosrnO2BNKTFgQD0XdktVx5YS1/slide-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75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2.ppt-online.org/files2/slide/c/CjlZPEL7HzveIWbiosrnO2BNKTFgQD0XdktVx5YS1/slide-2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35824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857232"/>
            <a:ext cx="6386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Прочитайте вслух предложение с начала и с конца</a:t>
            </a:r>
            <a:endParaRPr lang="ru-RU" dirty="0"/>
          </a:p>
        </p:txBody>
      </p:sp>
    </p:spTree>
  </p:cSld>
  <p:clrMapOvr>
    <a:masterClrMapping/>
  </p:clrMapOvr>
  <p:transition advTm="1201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2.ppt-online.org/files2/slide/c/CjlZPEL7HzveIWbiosrnO2BNKTFgQD0XdktVx5YS1/slide-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65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2.ppt-online.org/files2/slide/c/CjlZPEL7HzveIWbiosrnO2BNKTFgQD0XdktVx5YS1/slide-2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72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2.ppt-online.org/files2/slide/c/CjlZPEL7HzveIWbiosrnO2BNKTFgQD0XdktVx5YS1/slide-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842968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00298" y="1071546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А  вы знали?</a:t>
            </a:r>
            <a:endParaRPr lang="ru-RU" dirty="0"/>
          </a:p>
        </p:txBody>
      </p:sp>
    </p:spTree>
  </p:cSld>
  <p:clrMapOvr>
    <a:masterClrMapping/>
  </p:clrMapOvr>
  <p:transition advTm="917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резентация по русскому языку &quot;22 ноября - день энциклопедий и словарей&quot; (5  класс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ransition advTm="17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2.ppt-online.org/files2/slide/c/CjlZPEL7HzveIWbiosrnO2BNKTFgQD0XdktVx5YS1/slide-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4399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631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2.ppt-online.org/files2/slide/c/CjlZPEL7HzveIWbiosrnO2BNKTFgQD0XdktVx5YS1/slide-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62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0/999041/slides/slide_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17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асибо за участие! Все - МОЛОДЦЫ!!!   Запомните : «Не тот образованный человек, который все знает (это невозможно!), а тот, кто знает, где можно найти ответ на возникший вопрос.»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56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&quot;День словарей и энциклопедий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2976" y="5286388"/>
            <a:ext cx="7471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осенних каникулах  в школьной библиотеке проводится </a:t>
            </a:r>
          </a:p>
          <a:p>
            <a:r>
              <a:rPr lang="ru-RU" dirty="0"/>
              <a:t>в</a:t>
            </a:r>
            <a:r>
              <a:rPr lang="ru-RU" dirty="0" smtClean="0"/>
              <a:t>ыставка справочной литературы </a:t>
            </a:r>
            <a:endParaRPr lang="ru-RU" dirty="0"/>
          </a:p>
        </p:txBody>
      </p:sp>
    </p:spTree>
  </p:cSld>
  <p:clrMapOvr>
    <a:masterClrMapping/>
  </p:clrMapOvr>
  <p:transition advTm="301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овари — наши друзья  «Словарь – это  вся вселенная в алфавитном порядке…»   Анатоль Франс 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5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0/999041/slides/slide_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43997" cy="622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32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0/999041/slides/slide_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22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0/999041/slides/slide_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96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0/999041/slides/slide_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42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60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0/999041/slides/slide_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5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606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84</TotalTime>
  <Words>35</Words>
  <Application>Microsoft Office PowerPoint</Application>
  <PresentationFormat>Экран (4:3)</PresentationFormat>
  <Paragraphs>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Школьная библиотека СОШ №52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библиотека СОШ №52</dc:title>
  <dc:creator>Админ</dc:creator>
  <cp:lastModifiedBy>Админ</cp:lastModifiedBy>
  <cp:revision>9</cp:revision>
  <dcterms:created xsi:type="dcterms:W3CDTF">2020-10-21T03:59:28Z</dcterms:created>
  <dcterms:modified xsi:type="dcterms:W3CDTF">2020-10-21T05:27:02Z</dcterms:modified>
</cp:coreProperties>
</file>