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0" r:id="rId2"/>
    <p:sldId id="261" r:id="rId3"/>
    <p:sldId id="264" r:id="rId4"/>
    <p:sldId id="263" r:id="rId5"/>
    <p:sldId id="257" r:id="rId6"/>
    <p:sldId id="258" r:id="rId7"/>
    <p:sldId id="259" r:id="rId8"/>
    <p:sldId id="265" r:id="rId9"/>
  </p:sldIdLst>
  <p:sldSz cx="9144000" cy="6858000" type="screen4x3"/>
  <p:notesSz cx="6858000" cy="9144000"/>
  <p:defaultTextStyle>
    <a:lvl1pPr marL="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1pPr>
    <a:lvl2pPr marL="457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2pPr>
    <a:lvl3pPr marL="914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3pPr>
    <a:lvl4pPr marL="1371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4pPr>
    <a:lvl5pPr marL="18288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5pPr>
    <a:lvl6pPr marL="22860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6pPr>
    <a:lvl7pPr marL="27432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7pPr>
    <a:lvl8pPr marL="32004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8pPr>
    <a:lvl9pPr marL="3657600" marR="0" indent="0" algn="l" defTabSz="914400">
      <a:lnSpc>
        <a:spcPct val="100000"/>
      </a:lnSpc>
      <a:spcBef>
        <a:spcPts val="0"/>
      </a:spcBef>
      <a:spcAft>
        <a:spcPts val="0"/>
      </a:spcAft>
      <a:buNone/>
      <a:tabLst/>
      <a:defRPr lang="ru-RU" sz="1800" b="0" i="0" u="none" strike="noStrike" kern="1" spc="0" baseline="0">
        <a:solidFill>
          <a:schemeClr val="tx1"/>
        </a:solidFill>
        <a:effectLst/>
        <a:latin typeface="Calibri" pitchFamily="2" charset="-52"/>
        <a:ea typeface="Calibri" pitchFamily="2" charset="-52"/>
        <a:cs typeface="Calibri" pitchFamily="2" charset="-52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 showScrollbar="0"/>
    <p:sldAll/>
    <p:penClr>
      <a:srgbClr val="0000FF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smNativeData">
      <pr:smAppRevision xmlns:pr="smNativeData" xmlns:p14="http://schemas.microsoft.com/office/powerpoint/2010/main" xmlns="" dt="1644395336" val="982" revOS="4"/>
      <pr:smFileRevision xmlns:pr="smNativeData" xmlns:p14="http://schemas.microsoft.com/office/powerpoint/2010/main" xmlns="" dt="1644395336" val="101"/>
      <pr:guideOptions xmlns:pr="smNativeData" xmlns:p14="http://schemas.microsoft.com/office/powerpoint/2010/main" xmlns="" dt="1644395336" snapToGrid="1" snapToBorders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0"/>
      </p:cViewPr>
      <p:guideLst>
        <p:guide orient="horz" pos="2160"/>
        <p:guide pos="2880"/>
      </p:guideLst>
    </p:cSldViewPr>
  </p:slideViewPr>
  <p:outlineViewPr>
    <p:cViewPr>
      <p:scale>
        <a:sx n="303" d="100"/>
        <a:sy n="30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8" d="100"/>
        <a:sy n="18" d="100"/>
      </p:scale>
      <p:origin x="0" y="0"/>
    </p:cViewPr>
  </p:sorterViewPr>
  <p:notesViewPr>
    <p:cSldViewPr>
      <p:cViewPr>
        <p:scale>
          <a:sx n="62" d="100"/>
          <a:sy n="62" d="100"/>
        </p:scale>
        <p:origin x="1474" y="204"/>
      </p:cViewPr>
      <p:guideLst/>
    </p:cSldViewPr>
  </p:notesViewPr>
  <p:gridSpacing cx="71755" cy="7175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BAAAGw0AAAg0AAAmFgAAEAAAACYAAAAIAAAAAQAAAAAAAAA="/>
              </a:ext>
            </a:extLst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wCAAA6BcAANAvAACwIgAAEAAAACYAAAAIAAAAAYAAAAAAAAA="/>
              </a:ext>
            </a:extLst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lang="ru-RU">
                <a:solidFill>
                  <a:srgbClr val="8C8C8C"/>
                </a:solidFill>
              </a:defRPr>
            </a:lvl1pPr>
            <a:lvl2pPr marL="457200" indent="0" algn="ctr">
              <a:buNone/>
              <a:defRPr lang="ru-RU">
                <a:solidFill>
                  <a:srgbClr val="8C8C8C"/>
                </a:solidFill>
              </a:defRPr>
            </a:lvl2pPr>
            <a:lvl3pPr marL="914400" indent="0" algn="ctr">
              <a:buNone/>
              <a:defRPr lang="ru-RU">
                <a:solidFill>
                  <a:srgbClr val="8C8C8C"/>
                </a:solidFill>
              </a:defRPr>
            </a:lvl3pPr>
            <a:lvl4pPr marL="1371600" indent="0" algn="ctr">
              <a:buNone/>
              <a:defRPr lang="ru-RU">
                <a:solidFill>
                  <a:srgbClr val="8C8C8C"/>
                </a:solidFill>
              </a:defRPr>
            </a:lvl4pPr>
            <a:lvl5pPr marL="1828800" indent="0" algn="ctr">
              <a:buNone/>
              <a:defRPr lang="ru-RU">
                <a:solidFill>
                  <a:srgbClr val="8C8C8C"/>
                </a:solidFill>
              </a:defRPr>
            </a:lvl5pPr>
            <a:lvl6pPr marL="2286000" indent="0" algn="ctr">
              <a:buNone/>
              <a:defRPr lang="ru-RU">
                <a:solidFill>
                  <a:srgbClr val="8C8C8C"/>
                </a:solidFill>
              </a:defRPr>
            </a:lvl6pPr>
            <a:lvl7pPr marL="2743200" indent="0" algn="ctr">
              <a:buNone/>
              <a:defRPr lang="ru-RU">
                <a:solidFill>
                  <a:srgbClr val="8C8C8C"/>
                </a:solidFill>
              </a:defRPr>
            </a:lvl7pPr>
            <a:lvl8pPr marL="3200400" indent="0" algn="ctr">
              <a:buNone/>
              <a:defRPr lang="ru-RU">
                <a:solidFill>
                  <a:srgbClr val="8C8C8C"/>
                </a:solidFill>
              </a:defRPr>
            </a:lvl8pPr>
            <a:lvl9pPr marL="3657600" indent="0" algn="ctr">
              <a:buNone/>
              <a:defRPr lang="ru-RU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подзаголовка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4AZ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7E49-07D4-3688-9ADB-F1DD30956CA4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CwB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6228-66D4-3694-9ADB-90C12C956CC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gAAAAAAAAA="/>
              </a:ext>
            </a:extLst>
          </p:cNvSpPr>
          <p:nvPr>
            <p:ph idx="1"/>
          </p:nvPr>
        </p:nvSpPr>
        <p:spPr/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55B0-FED4-36A3-9ADB-08F61B956C5D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40CD-83D4-36B6-9ADB-75E30E956C20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IKAAAsQEAAHA1AACwJQAAEAAAACYAAAAIAAAAAwAAAAAAAAA="/>
              </a:ext>
            </a:extLst>
          </p:cNvSpPr>
          <p:nvPr>
            <p:ph type="title"/>
          </p:nvPr>
        </p:nvSpPr>
        <p:spPr>
          <a:xfrm>
            <a:off x="6629400" y="274955"/>
            <a:ext cx="2057400" cy="5851525"/>
          </a:xfrm>
        </p:spPr>
        <p:txBody>
          <a:bodyPr vert="vert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Q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NgnAACwJQAAEAAAACYAAAAIAAAAAwAAAAAAAAA="/>
              </a:ext>
            </a:extLst>
          </p:cNvSpPr>
          <p:nvPr>
            <p:ph idx="1"/>
          </p:nvPr>
        </p:nvSpPr>
        <p:spPr>
          <a:xfrm>
            <a:off x="457200" y="274955"/>
            <a:ext cx="6019800" cy="5851525"/>
          </a:xfrm>
        </p:spPr>
        <p:txBody>
          <a:bodyPr vert="vert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193D-73D4-36EF-9ADB-85BA57956CD0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6420-6ED4-3692-9ADB-98C72A956CCD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HA1AACwJQAAEAAAACYAAAAIAAAAAAAAAAAAAAA="/>
              </a:ext>
            </a:extLst>
          </p:cNvSpPr>
          <p:nvPr>
            <p:ph idx="1"/>
          </p:nvPr>
        </p:nvSpPr>
        <p:spPr/>
        <p:txBody>
          <a:bodyPr/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4AZw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55ED-A3D4-36A3-9ADB-55F61B956C00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0C48-06D4-36FA-9ADB-F0AF42956CA5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G5zOm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HBsAAEI0AAB9IwAAEAAAACYAAAAIAAAAgYAAAAAAAAA="/>
              </a:ext>
            </a:extLst>
          </p:cNvSpPr>
          <p:nvPr>
            <p:ph type="title"/>
          </p:nvPr>
        </p:nvSpPr>
        <p:spPr>
          <a:xfrm>
            <a:off x="722630" y="4406900"/>
            <a:ext cx="7772400" cy="1362075"/>
          </a:xfr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>
            <a:lvl1pPr algn="l">
              <a:defRPr lang="ru-RU" sz="4000" b="1" cap="all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 cap="all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yBAAA4hEAAEI0AAAcGwAAEAAAACYAAAAIAAAAgYAAAAAAAAA="/>
              </a:ext>
            </a:extLst>
          </p:cNvSpPr>
          <p:nvPr>
            <p:ph idx="1"/>
          </p:nvPr>
        </p:nvSpPr>
        <p:spPr>
          <a:xfrm>
            <a:off x="722630" y="2907030"/>
            <a:ext cx="7772400" cy="149987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000">
                <a:solidFill>
                  <a:srgbClr val="8C8C8C"/>
                </a:solidFill>
              </a:defRPr>
            </a:lvl1pPr>
            <a:lvl2pPr marL="457200" indent="0">
              <a:buNone/>
              <a:defRPr lang="ru-RU" sz="1800">
                <a:solidFill>
                  <a:srgbClr val="8C8C8C"/>
                </a:solidFill>
              </a:defRPr>
            </a:lvl2pPr>
            <a:lvl3pPr marL="914400" indent="0">
              <a:buNone/>
              <a:defRPr lang="ru-RU" sz="1600">
                <a:solidFill>
                  <a:srgbClr val="8C8C8C"/>
                </a:solidFill>
              </a:defRPr>
            </a:lvl3pPr>
            <a:lvl4pPr marL="1371600" indent="0">
              <a:buNone/>
              <a:defRPr lang="ru-RU" sz="1400">
                <a:solidFill>
                  <a:srgbClr val="8C8C8C"/>
                </a:solidFill>
              </a:defRPr>
            </a:lvl4pPr>
            <a:lvl5pPr marL="1828800" indent="0">
              <a:buNone/>
              <a:defRPr lang="ru-RU" sz="1400">
                <a:solidFill>
                  <a:srgbClr val="8C8C8C"/>
                </a:solidFill>
              </a:defRPr>
            </a:lvl5pPr>
            <a:lvl6pPr marL="2286000" indent="0">
              <a:buNone/>
              <a:defRPr lang="ru-RU" sz="1400">
                <a:solidFill>
                  <a:srgbClr val="8C8C8C"/>
                </a:solidFill>
              </a:defRPr>
            </a:lvl6pPr>
            <a:lvl7pPr marL="2743200" indent="0">
              <a:buNone/>
              <a:defRPr lang="ru-RU" sz="1400">
                <a:solidFill>
                  <a:srgbClr val="8C8C8C"/>
                </a:solidFill>
              </a:defRPr>
            </a:lvl7pPr>
            <a:lvl8pPr marL="3200400" indent="0">
              <a:buNone/>
              <a:defRPr lang="ru-RU" sz="1400">
                <a:solidFill>
                  <a:srgbClr val="8C8C8C"/>
                </a:solidFill>
              </a:defRPr>
            </a:lvl8pPr>
            <a:lvl9pPr marL="3657600" indent="0">
              <a:buNone/>
              <a:defRPr lang="ru-RU" sz="1400">
                <a:solidFill>
                  <a:srgbClr val="8C8C8C"/>
                </a:solidFill>
              </a:defRPr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394A-04D4-36CF-9ADB-F29A77956CA7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4AEC-A2D4-36BC-9ADB-54E904956C01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NC50LQ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2AkAAKgbAACwJQAAEAAAACYAAAAIAAAAAYAAAAAAAAA="/>
              </a:ext>
            </a:extLst>
          </p:cNvSpPr>
          <p:nvPr>
            <p:ph idx="1"/>
          </p:nvPr>
        </p:nvSpPr>
        <p:spPr>
          <a:xfrm>
            <a:off x="457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YHAAA2AkAAHA1AACwJQAAEAAAACYAAAAIAAAAAYAAAAAAAAA="/>
              </a:ext>
            </a:extLst>
          </p:cNvSpPr>
          <p:nvPr>
            <p:ph idx="2"/>
          </p:nvPr>
        </p:nvSpPr>
        <p:spPr>
          <a:xfrm>
            <a:off x="4648200" y="1600200"/>
            <a:ext cx="4038600" cy="4526280"/>
          </a:xfrm>
        </p:spPr>
        <p:txBody>
          <a:bodyPr/>
          <a:lstStyle>
            <a:lvl1pPr>
              <a:defRPr lang="ru-RU" sz="2800"/>
            </a:lvl1pPr>
            <a:lvl2pPr>
              <a:defRPr lang="ru-RU" sz="2400"/>
            </a:lvl2pPr>
            <a:lvl3pPr>
              <a:defRPr lang="ru-RU" sz="2000"/>
            </a:lvl3pPr>
            <a:lvl4pPr>
              <a:defRPr lang="ru-RU" sz="1800"/>
            </a:lvl4pPr>
            <a:lvl5pPr>
              <a:defRPr lang="ru-RU" sz="1800"/>
            </a:lvl5pPr>
            <a:lvl6pPr>
              <a:defRPr lang="ru-RU" sz="1800"/>
            </a:lvl6pPr>
            <a:lvl7pPr>
              <a:defRPr lang="ru-RU" sz="1800"/>
            </a:lvl7pPr>
            <a:lvl8pPr>
              <a:defRPr lang="ru-RU" sz="1800"/>
            </a:lvl8pPr>
            <a:lvl9pPr>
              <a:defRPr lang="ru-RU" sz="18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10AD-E3D4-36E6-9ADB-15B35E956C40}" type="datetime1">
              <a:t>09.02.2022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0E73-3DD4-36F8-9ADB-CBAD40956C9E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cgkAAKsbAABhDQAAEAAAACYAAAAIAAAAgYAAAAAAAAA="/>
              </a:ext>
            </a:extLst>
          </p:cNvSpPr>
          <p:nvPr>
            <p:ph idx="1"/>
          </p:nvPr>
        </p:nvSpPr>
        <p:spPr>
          <a:xfrm>
            <a:off x="457200" y="1535430"/>
            <a:ext cx="404050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4" name="Содержимое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YQ0AAKsbAACwJQAAEAAAACYAAAAIAAAAAYAAAAAAAAA="/>
              </a:ext>
            </a:extLst>
          </p:cNvSpPr>
          <p:nvPr>
            <p:ph idx="2"/>
          </p:nvPr>
        </p:nvSpPr>
        <p:spPr>
          <a:xfrm>
            <a:off x="457200" y="2174875"/>
            <a:ext cx="404050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5" name="Текст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cgkAAHA1AABhDQAAEAAAACYAAAAIAAAAgYAAAAAAAAA="/>
              </a:ext>
            </a:extLst>
          </p:cNvSpPr>
          <p:nvPr>
            <p:ph idx="3"/>
          </p:nvPr>
        </p:nvSpPr>
        <p:spPr>
          <a:xfrm>
            <a:off x="4645025" y="1535430"/>
            <a:ext cx="4041775" cy="63944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marL="0" indent="0">
              <a:buNone/>
              <a:defRPr lang="ru-RU" sz="2400" b="1"/>
            </a:lvl1pPr>
            <a:lvl2pPr marL="457200" indent="0">
              <a:buNone/>
              <a:defRPr lang="ru-RU" sz="2000" b="1"/>
            </a:lvl2pPr>
            <a:lvl3pPr marL="914400" indent="0">
              <a:buNone/>
              <a:defRPr lang="ru-RU" sz="1800" b="1"/>
            </a:lvl3pPr>
            <a:lvl4pPr marL="1371600" indent="0">
              <a:buNone/>
              <a:defRPr lang="ru-RU" sz="1600" b="1"/>
            </a:lvl4pPr>
            <a:lvl5pPr marL="1828800" indent="0">
              <a:buNone/>
              <a:defRPr lang="ru-RU" sz="1600" b="1"/>
            </a:lvl5pPr>
            <a:lvl6pPr marL="2286000" indent="0">
              <a:buNone/>
              <a:defRPr lang="ru-RU" sz="1600" b="1"/>
            </a:lvl6pPr>
            <a:lvl7pPr marL="2743200" indent="0">
              <a:buNone/>
              <a:defRPr lang="ru-RU" sz="1600" b="1"/>
            </a:lvl7pPr>
            <a:lvl8pPr marL="3200400" indent="0">
              <a:buNone/>
              <a:defRPr lang="ru-RU" sz="1600" b="1"/>
            </a:lvl8pPr>
            <a:lvl9pPr marL="3657600" indent="0">
              <a:buNone/>
              <a:defRPr lang="ru-RU" sz="1600" b="1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6" name="Содержимое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CTHAAAYQ0AAHA1AACwJQAAEAAAACYAAAAIAAAAAYAAAAAAAAA="/>
              </a:ext>
            </a:extLst>
          </p:cNvSpPr>
          <p:nvPr>
            <p:ph idx="4"/>
          </p:nvPr>
        </p:nvSpPr>
        <p:spPr>
          <a:xfrm>
            <a:off x="4645025" y="2174875"/>
            <a:ext cx="4041775" cy="3951605"/>
          </a:xfrm>
        </p:spPr>
        <p:txBody>
          <a:bodyPr/>
          <a:lstStyle>
            <a:lvl1pPr>
              <a:defRPr lang="ru-RU" sz="2400"/>
            </a:lvl1pPr>
            <a:lvl2pPr>
              <a:defRPr lang="ru-RU" sz="2000"/>
            </a:lvl2pPr>
            <a:lvl3pPr>
              <a:defRPr lang="ru-RU" sz="1800"/>
            </a:lvl3pPr>
            <a:lvl4pPr>
              <a:defRPr lang="ru-RU" sz="1600"/>
            </a:lvl4pPr>
            <a:lvl5pPr>
              <a:defRPr lang="ru-RU" sz="1600"/>
            </a:lvl5pPr>
            <a:lvl6pPr>
              <a:defRPr lang="ru-RU" sz="1600"/>
            </a:lvl6pPr>
            <a:lvl7pPr>
              <a:defRPr lang="ru-RU" sz="1600"/>
            </a:lvl7pPr>
            <a:lvl8pPr>
              <a:defRPr lang="ru-RU" sz="1600"/>
            </a:lvl8pPr>
            <a:lvl9pPr>
              <a:defRPr lang="ru-RU" sz="16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7" name="Дат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0FDD-93D4-36F9-9ADB-65AC41956C30}" type="datetime1">
              <a:t>09.02.2022</a:t>
            </a:fld>
            <a:endParaRPr/>
          </a:p>
        </p:txBody>
      </p:sp>
      <p:sp>
        <p:nvSpPr>
          <p:cNvPr id="8" name="Нижний колонтитул 7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9" name="Номер слайда 8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6385-CBD4-3695-9ADB-3DC02D956C68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sQEAAHA1AAC5CAAAEAAAACYAAAAIAAAAAAAAAAAAAAA="/>
              </a:ext>
            </a:extLst>
          </p:cNvSpPr>
          <p:nvPr>
            <p:ph type="title"/>
          </p:nvPr>
        </p:nvSpPr>
        <p:spPr/>
        <p:txBody>
          <a:bodyPr/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Дата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708B-C5D4-3686-9ADB-33D33E956C66}" type="datetime1">
              <a:t>09.02.2022</a:t>
            </a:fld>
            <a:endParaRPr/>
          </a:p>
        </p:txBody>
      </p:sp>
      <p:sp>
        <p:nvSpPr>
          <p:cNvPr id="4" name="Нижний колонтитул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5" name="Номер слайд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6301-4FD4-3695-9ADB-B9C02D956CEC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1DB1-FFD4-36EB-9ADB-09BE53956C5C}" type="datetime1">
              <a:t>09.02.2022</a:t>
            </a:fld>
            <a:endParaRPr/>
          </a:p>
        </p:txBody>
      </p:sp>
      <p:sp>
        <p:nvSpPr>
          <p:cNvPr id="3" name="Нижний колонтитул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4" name="Номер слайд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3A99-D7D4-36CC-9ADB-219974956C74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rgEAAFIVAADUCAAAEAAAACYAAAAIAAAAgYAAAAAAAAA="/>
              </a:ext>
            </a:extLst>
          </p:cNvSpPr>
          <p:nvPr>
            <p:ph type="title"/>
          </p:nvPr>
        </p:nvSpPr>
        <p:spPr>
          <a:xfrm>
            <a:off x="457200" y="273050"/>
            <a:ext cx="3008630" cy="1162050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Содержимое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+FQAArgEAAHA1AACwJQAAEAAAACYAAAAIAAAAAYAAAAAAAAA="/>
              </a:ext>
            </a:extLst>
          </p:cNvSpPr>
          <p:nvPr>
            <p:ph idx="1"/>
          </p:nvPr>
        </p:nvSpPr>
        <p:spPr>
          <a:xfrm>
            <a:off x="3575050" y="273050"/>
            <a:ext cx="5111750" cy="5853430"/>
          </a:xfrm>
        </p:spPr>
        <p:txBody>
          <a:bodyPr/>
          <a:lstStyle>
            <a:lvl1pPr>
              <a:defRPr lang="ru-RU" sz="3200"/>
            </a:lvl1pPr>
            <a:lvl2pPr>
              <a:defRPr lang="ru-RU" sz="2800"/>
            </a:lvl2pPr>
            <a:lvl3pPr>
              <a:defRPr lang="ru-RU" sz="2400"/>
            </a:lvl3pPr>
            <a:lvl4pPr>
              <a:defRPr lang="ru-RU" sz="2000"/>
            </a:lvl4pPr>
            <a:lvl5pPr>
              <a:defRPr lang="ru-RU" sz="2000"/>
            </a:lvl5pPr>
            <a:lvl6pPr>
              <a:defRPr lang="ru-RU" sz="2000"/>
            </a:lvl6pPr>
            <a:lvl7pPr>
              <a:defRPr lang="ru-RU" sz="2000"/>
            </a:lvl7pPr>
            <a:lvl8pPr>
              <a:defRPr lang="ru-RU" sz="2000"/>
            </a:lvl8pPr>
            <a:lvl9pPr>
              <a:defRPr lang="ru-RU" sz="2000"/>
            </a:lvl9pPr>
          </a:lstStyle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1AgAAFIVAACwJQAAEAAAACYAAAAIAAAAAYAAAAAAAAA="/>
              </a:ext>
            </a:extLst>
          </p:cNvSpPr>
          <p:nvPr>
            <p:ph idx="2"/>
          </p:nvPr>
        </p:nvSpPr>
        <p:spPr>
          <a:xfrm>
            <a:off x="457200" y="1435100"/>
            <a:ext cx="3008630" cy="4691380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1775-3BD4-36E1-9ADB-CDB459956C98}" type="datetime1">
              <a:t>09.02.2022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1704-4AD4-36E1-9ADB-BCB459956CE9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C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iB0AAMcsAAAFIQAAEAAAACYAAAAIAAAAgYAAAAAAAAA="/>
              </a:ext>
            </a:extLst>
          </p:cNvSpPr>
          <p:nvPr>
            <p:ph type="title"/>
          </p:nvPr>
        </p:nvSpPr>
        <p:spPr>
          <a:xfrm>
            <a:off x="1792605" y="4800600"/>
            <a:ext cx="5486400" cy="567055"/>
          </a:xfrm>
        </p:spPr>
        <p:txBody>
          <a:bodyPr vert="horz" wrap="square" lIns="91440" tIns="45720" rIns="91440" bIns="45720" numCol="1" spcCol="215900" anchor="b">
            <a:prstTxWarp prst="textNoShape">
              <a:avLst/>
            </a:prstTxWarp>
          </a:bodyPr>
          <a:lstStyle>
            <a:lvl1pPr algn="l">
              <a:defRPr lang="ru-RU" sz="2000" b="1"/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Рисунок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xQMAAMcsAAAVHQAAEAAAACYAAAAIAAAAAYAAAAAAAAA="/>
              </a:ext>
            </a:extLst>
          </p:cNvSpPr>
          <p:nvPr>
            <p:ph type="pic" idx="1"/>
          </p:nvPr>
        </p:nvSpPr>
        <p:spPr>
          <a:xfrm>
            <a:off x="1792605" y="612775"/>
            <a:ext cx="5486400" cy="4114800"/>
          </a:xfrm>
        </p:spPr>
        <p:txBody>
          <a:bodyPr/>
          <a:lstStyle>
            <a:lvl1pPr marL="0" indent="0">
              <a:buNone/>
              <a:defRPr lang="ru-RU" sz="3200"/>
            </a:lvl1pPr>
            <a:lvl2pPr marL="457200" indent="0">
              <a:buNone/>
              <a:defRPr lang="ru-RU" sz="2800"/>
            </a:lvl2pPr>
            <a:lvl3pPr marL="914400" indent="0">
              <a:buNone/>
              <a:defRPr lang="ru-RU" sz="2400"/>
            </a:lvl3pPr>
            <a:lvl4pPr marL="1371600" indent="0">
              <a:buNone/>
              <a:defRPr lang="ru-RU" sz="2000"/>
            </a:lvl4pPr>
            <a:lvl5pPr marL="1828800" indent="0">
              <a:buNone/>
              <a:defRPr lang="ru-RU" sz="2000"/>
            </a:lvl5pPr>
            <a:lvl6pPr marL="2286000" indent="0">
              <a:buNone/>
              <a:defRPr lang="ru-RU" sz="2000"/>
            </a:lvl6pPr>
            <a:lvl7pPr marL="2743200" indent="0">
              <a:buNone/>
              <a:defRPr lang="ru-RU" sz="2000"/>
            </a:lvl7pPr>
            <a:lvl8pPr marL="3200400" indent="0">
              <a:buNone/>
              <a:defRPr lang="ru-RU" sz="2000"/>
            </a:lvl8pPr>
            <a:lvl9pPr marL="3657600" indent="0">
              <a:buNone/>
              <a:defRPr lang="ru-RU" sz="2000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4" name="Текст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HCwAABSEAAMcsAAD4JQAAEAAAACYAAAAIAAAAAYAAAAAAAAA="/>
              </a:ext>
            </a:extLst>
          </p:cNvSpPr>
          <p:nvPr>
            <p:ph idx="2"/>
          </p:nvPr>
        </p:nvSpPr>
        <p:spPr>
          <a:xfrm>
            <a:off x="1792605" y="5367655"/>
            <a:ext cx="5486400" cy="804545"/>
          </a:xfrm>
        </p:spPr>
        <p:txBody>
          <a:bodyPr/>
          <a:lstStyle>
            <a:lvl1pPr marL="0" indent="0">
              <a:buNone/>
              <a:defRPr lang="ru-RU" sz="1400"/>
            </a:lvl1pPr>
            <a:lvl2pPr marL="457200" indent="0">
              <a:buNone/>
              <a:defRPr lang="ru-RU" sz="1200"/>
            </a:lvl2pPr>
            <a:lvl3pPr marL="914400" indent="0">
              <a:buNone/>
              <a:defRPr lang="ru-RU" sz="1000"/>
            </a:lvl3pPr>
            <a:lvl4pPr marL="1371600" indent="0">
              <a:buNone/>
              <a:defRPr lang="ru-RU" sz="900"/>
            </a:lvl4pPr>
            <a:lvl5pPr marL="1828800" indent="0">
              <a:buNone/>
              <a:defRPr lang="ru-RU" sz="900"/>
            </a:lvl5pPr>
            <a:lvl6pPr marL="2286000" indent="0">
              <a:buNone/>
              <a:defRPr lang="ru-RU" sz="900"/>
            </a:lvl6pPr>
            <a:lvl7pPr marL="2743200" indent="0">
              <a:buNone/>
              <a:defRPr lang="ru-RU" sz="900"/>
            </a:lvl7pPr>
            <a:lvl8pPr marL="3200400" indent="0">
              <a:buNone/>
              <a:defRPr lang="ru-RU" sz="900"/>
            </a:lvl8pPr>
            <a:lvl9pPr marL="3657600" indent="0">
              <a:buNone/>
              <a:defRPr lang="ru-RU" sz="900"/>
            </a:lvl9pPr>
          </a:lstStyle>
          <a:p>
            <a:pPr>
              <a:defRPr lang="ru-RU"/>
            </a:pPr>
            <a:r>
              <a:t>Образец текста</a:t>
            </a:r>
          </a:p>
        </p:txBody>
      </p:sp>
      <p:sp>
        <p:nvSpPr>
          <p:cNvPr id="5" name="Дата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DQAgAAGicAAPAPAABZKQAAEAAAACYAAAAIAAAAAAAAAAAAAAA="/>
              </a:ext>
            </a:extLst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ru-RU"/>
            </a:pPr>
            <a:fld id="{39632C10-5ED4-36DA-9ADB-A88F62956CFD}" type="datetime1">
              <a:t>09.02.2022</a:t>
            </a:fld>
            <a:endParaRPr/>
          </a:p>
        </p:txBody>
      </p:sp>
      <p:sp>
        <p:nvSpPr>
          <p:cNvPr id="6" name="Нижний колонтитул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A4EwAAGicAAAglAABZKQAAEAAAACYAAAAIAAAAAAAAAAAAAAA="/>
              </a:ext>
            </a:extLst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ru-RU"/>
            </a:pPr>
            <a:endParaRPr/>
          </a:p>
        </p:txBody>
      </p:sp>
      <p:sp>
        <p:nvSpPr>
          <p:cNvPr id="7" name="Номер слайда 6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AAAAAFAAAAAQAAAAAAAAAAAAAAAAAAAAAAAAAAAAAAAAAAAAAAAAAAAAAAAn9/fwAAAAADzMzMAMDA/wB/f38AAAAAAAAAAAAAAAAAAAAAAAAAAAAhAAAAGAAAABQAAABQKAAAGicAAHA1AABZKQAAEAAAACYAAAAIAAAAAAAAAAAAAAA="/>
              </a:ext>
            </a:extLst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ru-RU"/>
            </a:pPr>
            <a:fld id="{39630FB6-F8D4-36F9-9ADB-0EAC41956C5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sQEAAHA1AAC5CAAAEAAAACYAAAAIAAAAvy8AAAAAAAA="/>
              </a:ext>
            </a:extLst>
          </p:cNvSpPr>
          <p:nvPr>
            <p:ph type="title"/>
          </p:nvPr>
        </p:nvSpPr>
        <p:spPr>
          <a:xfrm>
            <a:off x="457200" y="274955"/>
            <a:ext cx="8229600" cy="1143000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заголовка</a:t>
            </a:r>
          </a:p>
        </p:txBody>
      </p:sp>
      <p:sp>
        <p:nvSpPr>
          <p:cNvPr id="3" name="Текст 2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A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2AkAAHA1AACwJQAAEAAAACYAAAAIAAAAPy8AAAAAAAA="/>
              </a:ext>
            </a:extLst>
          </p:cNvSpPr>
          <p:nvPr>
            <p:ph type="body" idx="1"/>
          </p:nvPr>
        </p:nvSpPr>
        <p:spPr>
          <a:xfrm>
            <a:off x="457200" y="1600200"/>
            <a:ext cx="8229600" cy="4526280"/>
          </a:xfrm>
          <a:prstGeom prst="rect">
            <a:avLst/>
          </a:prstGeom>
        </p:spPr>
        <p:txBody>
          <a:bodyPr vert="horz" wrap="square" lIns="91440" tIns="45720" rIns="91440" bIns="45720" numCol="1" spcCol="215900" anchor="t">
            <a:prstTxWarp prst="textNoShape">
              <a:avLst/>
            </a:prstTxWarp>
          </a:bodyPr>
          <a:lstStyle/>
          <a:p>
            <a:pPr>
              <a:defRPr lang="ru-RU"/>
            </a:pPr>
            <a:r>
              <a:t>Образец текста</a:t>
            </a:r>
          </a:p>
          <a:p>
            <a:pPr lvl="1">
              <a:defRPr lang="ru-RU"/>
            </a:pPr>
            <a:r>
              <a:t>Второй уровень</a:t>
            </a:r>
          </a:p>
          <a:p>
            <a:pPr lvl="2">
              <a:defRPr lang="ru-RU"/>
            </a:pPr>
            <a:r>
              <a:t>Третий уровень</a:t>
            </a:r>
          </a:p>
          <a:p>
            <a:pPr lvl="3">
              <a:defRPr lang="ru-RU"/>
            </a:pPr>
            <a:r>
              <a:t>Четвертый уровень</a:t>
            </a:r>
          </a:p>
          <a:p>
            <a:pPr lvl="4">
              <a:defRPr lang="ru-RU"/>
            </a:pPr>
            <a:r>
              <a:t>Пятый уровень</a:t>
            </a:r>
          </a:p>
        </p:txBody>
      </p:sp>
      <p:sp>
        <p:nvSpPr>
          <p:cNvPr id="4" name="Дата 3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DQAgAAGicAAPAPAABZKQAAEAAAACYAAAAIAAAAv48AAAAAAAA="/>
              </a:ext>
            </a:extLst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l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9632987-C9D4-36DF-9ADB-3F8A67956C6A}" type="datetime1">
              <a:t>09.02.2022</a:t>
            </a:fld>
            <a:endParaRPr/>
          </a:p>
        </p:txBody>
      </p:sp>
      <p:sp>
        <p:nvSpPr>
          <p:cNvPr id="5" name="Нижний колонтитул 4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A4EwAAGicAAAglAABZKQAAEAAAACYAAAAIAAAAv48AAAAAAAA="/>
              </a:ext>
            </a:extLst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ct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endParaRPr/>
          </a:p>
        </p:txBody>
      </p:sp>
      <p:sp>
        <p:nvSpPr>
          <p:cNvPr id="6" name="Номер слайда 5"/>
          <p:cNvSpPr>
            <a:spLocks noGrp="1" noChangeArrowheads="1"/>
            <a:extLst>
              <a:ext uri="smNativeData">
                <pr:smNativeData xmlns:pr="smNativeData" xmlns:p14="http://schemas.microsoft.com/office/powerpoint/2010/main" xmlns="" val="SMDATA_13_SHsDYhMAAAAlAAAAZAAAAA0AAAAAkAAAAEgAAACQAAAASAAAAAAAAAABAAAAAAAAAAEAAABQAAAAAAAAAAAA4D8AAAAAAADgPwAAAAAAAOA/AAAAAAAA4D8AAAAAAADgPwAAAAAAAOA/AAAAAAAA4D8AAAAAAADgPwAAAAAAAOA/AAAAAAAA4D8CAAAAjAAAAAAAAAAAAAAA////AP///wgAAAAAAAAAAAAAAAAAAAAAAAAAAAAAAAAAAAAAeAAAAAEAAABAAAAAAAAAAAAAAABaAAAAAAAAAAAAAAAAAAAAAAAAAAAAAAAAAAAAAAAAAAAAAAAAAAAAAAAAAAAAAAAAAAAAAAAAAAAAAAAAAAAAAAAAAAAAAAAAAAAAFAAAADwAAAAAAAAAAAAAAAAAAAAPAAAAAQAAACMAAAAjAAAAIwAAAB4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AAAAAD/fwAA/38AAAAAAAAJAAAABAAAAAAAAAAMAAAAEAAAAAAAAAAAAAAAAAAAAAAAAAAeAAAAaAAAAAAAAAAAAAAAAAAAAAAAAAAAAAAAECcAABAnAAAAAAAAAAAAAAAAAAAAAAAAAAAAAAAAAAAAAAAAAAAAABQAAAAAAAAAwMD/AAAAAABkAAAAMgAAAAAAAABkAAAAAAAAAH9/fwAKAAAAHwAAAFQAAAD///8AAAAAAQAAAAAAAAAAAAAAAAAAAAAAAAAAAAAAAAAAAAAAAAAAAAAAAH9/fwAAAAADzMzMAMDA/wB/f38AAAAAAAAAAAAAAAAAAAAAAAAAAAAhAAAAGAAAABQAAABQKAAAGicAAHA1AABZKQAAEAAAACYAAAAIAAAAv48AAAAAAAA="/>
              </a:ext>
            </a:extLst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spcCol="215900" anchor="ctr">
            <a:prstTxWarp prst="textNoShape">
              <a:avLst/>
            </a:prstTxWarp>
          </a:bodyPr>
          <a:lstStyle>
            <a:lvl1pPr algn="r">
              <a:defRPr lang="ru-RU" sz="1200">
                <a:solidFill>
                  <a:srgbClr val="8C8C8C"/>
                </a:solidFill>
              </a:defRPr>
            </a:lvl1pPr>
            <a:lvl2pPr>
              <a:defRPr lang="ru-RU"/>
            </a:lvl2pPr>
            <a:lvl3pPr>
              <a:defRPr lang="ru-RU"/>
            </a:lvl3pPr>
            <a:lvl4pPr>
              <a:defRPr lang="ru-RU"/>
            </a:lvl4pPr>
            <a:lvl5pPr>
              <a:defRPr lang="ru-RU"/>
            </a:lvl5pPr>
            <a:lvl6pPr>
              <a:defRPr lang="ru-RU"/>
            </a:lvl6pPr>
            <a:lvl7pPr>
              <a:defRPr lang="ru-RU"/>
            </a:lvl7pPr>
            <a:lvl8pPr>
              <a:defRPr lang="ru-RU"/>
            </a:lvl8pPr>
            <a:lvl9pPr>
              <a:defRPr lang="ru-RU"/>
            </a:lvl9pPr>
          </a:lstStyle>
          <a:p>
            <a:pPr>
              <a:defRPr lang="ru-RU"/>
            </a:pPr>
            <a:fld id="{39634759-17D4-36B1-9ADB-E1E409956CB4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marR="0" indent="0" algn="ctr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4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titleStyle>
    <p:bodyStyle>
      <a:lvl1pPr marL="342900" marR="0" indent="-342900" algn="l" defTabSz="914400">
        <a:lnSpc>
          <a:spcPct val="100000"/>
        </a:lnSpc>
        <a:spcBef>
          <a:spcPts val="76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32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742950" marR="0" indent="-285750" algn="l" defTabSz="914400">
        <a:lnSpc>
          <a:spcPct val="100000"/>
        </a:lnSpc>
        <a:spcBef>
          <a:spcPts val="67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1143000" marR="0" indent="-228600" algn="l" defTabSz="914400">
        <a:lnSpc>
          <a:spcPct val="100000"/>
        </a:lnSpc>
        <a:spcBef>
          <a:spcPts val="575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4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6002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–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2057400" marR="0" indent="-228600" algn="l" defTabSz="914400">
        <a:lnSpc>
          <a:spcPct val="100000"/>
        </a:lnSpc>
        <a:spcBef>
          <a:spcPts val="480"/>
        </a:spcBef>
        <a:spcAft>
          <a:spcPts val="0"/>
        </a:spcAft>
        <a:buClrTx/>
        <a:buSzTx/>
        <a:buFont typeface="Arial" pitchFamily="2" charset="-52"/>
        <a:buChar char="»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5146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9718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4290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886200" marR="0" indent="-228600" algn="l" defTabSz="914400">
        <a:lnSpc>
          <a:spcPct val="100000"/>
        </a:lnSpc>
        <a:spcBef>
          <a:spcPts val="0"/>
        </a:spcBef>
        <a:spcAft>
          <a:spcPts val="0"/>
        </a:spcAft>
        <a:buClrTx/>
        <a:buSzTx/>
        <a:buFont typeface="Arial" pitchFamily="2" charset="-52"/>
        <a:buChar char="•"/>
        <a:tabLst/>
        <a:defRPr lang="ru-RU" sz="20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bodyStyle>
    <p:otherStyle>
      <a:lvl1pPr marL="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1pPr>
      <a:lvl2pPr marL="457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2pPr>
      <a:lvl3pPr marL="914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3pPr>
      <a:lvl4pPr marL="1371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4pPr>
      <a:lvl5pPr marL="18288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5pPr>
      <a:lvl6pPr marL="22860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6pPr>
      <a:lvl7pPr marL="27432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7pPr>
      <a:lvl8pPr marL="32004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8pPr>
      <a:lvl9pPr marL="3657600" marR="0" indent="0" algn="l" defTabSz="914400">
        <a:lnSpc>
          <a:spcPct val="100000"/>
        </a:lnSpc>
        <a:spcBef>
          <a:spcPts val="0"/>
        </a:spcBef>
        <a:spcAft>
          <a:spcPts val="0"/>
        </a:spcAft>
        <a:buNone/>
        <a:tabLst/>
        <a:defRPr lang="ru-RU" sz="1800" b="0" i="0" u="none" strike="noStrike" kern="1" spc="0" baseline="0">
          <a:solidFill>
            <a:schemeClr val="tx1"/>
          </a:solidFill>
          <a:effectLst/>
          <a:latin typeface="Calibri" pitchFamily="2" charset="-52"/>
          <a:ea typeface="Calibri" pitchFamily="2" charset="-52"/>
          <a:cs typeface="Calibri" pitchFamily="2" charset="-52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extLst>
              <a:ext uri="smNativeData">
                <pr:smNativeData xmlns:pr="smNativeData" xmlns:p14="http://schemas.microsoft.com/office/powerpoint/2010/main" xmlns="" val="SMDATA_15_SHsDYhMAAAAlAAAAEQAAAA0AAAAAAAAAAAAAAAAAAAAAA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//8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UwEAAFMBAAAuNwAAui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215265"/>
            <a:ext cx="8754745" cy="624268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ll/>
        <p:extLst>
          <p:ext uri="smNativeData">
            <pr:smNativeData xmlns:pr="smNativeData" xmlns="" val="SHsDYgAAAAC4CwAAAAAAAAcAAAAAAAAAAAAAAAAAAAAAAAAAAQAAAAAAAAAAAAAAAAAAAAE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C4CwAAAAAAAAcAAAAAAAAAAAAAAAAAAAAAAAAAAQAAAAAAAAAAAAAAAAAAAAE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extLst>
              <a:ext uri="smNativeData">
                <pr:smNativeData xmlns:pr="smNativeData" xmlns:p14="http://schemas.microsoft.com/office/powerpoint/2010/main" xmlns="" val="SMDATA_15_SHsDYhMAAAAlAAAAEQAAAA0AAAAAAAAAAAAAAAAAAAAAA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//8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UwEAAAEAAAAuNwAALCg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15265" y="635"/>
            <a:ext cx="8754745" cy="652970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extLst>
              <a:ext uri="smNativeData">
                <pr:smNativeData xmlns:pr="smNativeData" xmlns:p14="http://schemas.microsoft.com/office/powerpoint/2010/main" xmlns="" val="SMDATA_15_SHsDYhMAAAAlAAAAEQAAAA0AAAAAAAAAAAAAAAAAAAAAA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//8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NQIAAMQBAAAwFQAAhSU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58775" y="287020"/>
            <a:ext cx="3085465" cy="5812155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3" name="Текстовое поле1"/>
          <p:cNvSpPr txBox="1">
            <a:extLst>
              <a:ext uri="smNativeData">
                <pr:smNativeData xmlns:pr="smNativeData" xmlns:p14="http://schemas.microsoft.com/office/powerpoint/2010/main" xmlns="" val="SMDATA_13_SHsDYhMAAAAlAAAAEgAAAA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BcAAAAUAAAAAAAAANwIAAD/fwAA/38AAAAAAAAJAAAABAAAAAAAAAAMAAAAEAAAAIr7fyhW2CE/q6qqqqqKJUAeAAAAaAAAAAAAAAAAAAAAAAAAAAAAAAAAAAAAECcAABAnAAAAAAAAAAAAAAAAAAAAAAAAAAAAAAAAAAAAAAAAAAAAABQAAAAAAAAAwMD/AAAAAABkAAAAMgAAAAAAAABkAAAAAAAAAH9/fwAKAAAAHwAAAFQAAABPgb0F////AQAAAAAAAAAAAAAAAAAAAAAAAAAAAAAAAAAAAAAAAAAAAAAAAn9/fwDu7OEDzMzMAMDA/wB/f38AAAAAAAAAAAAAAAAAAAAAAAAAAAAhAAAAGAAAABQAAAApGQAA2wQAANo1AABQIwAAAAAAACYAAAAIAAAA//////////8="/>
              </a:ext>
            </a:extLst>
          </p:cNvSpPr>
          <p:nvPr/>
        </p:nvSpPr>
        <p:spPr>
          <a:xfrm>
            <a:off x="4090035" y="789305"/>
            <a:ext cx="4664075" cy="495109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numCol="1" spcCol="215900" anchor="t"/>
          <a:lstStyle/>
          <a:p>
            <a:pPr>
              <a:defRPr lang="ru-RU" sz="3600"/>
            </a:pPr>
            <a:r>
              <a:t>мы начинаем акцию</a:t>
            </a:r>
          </a:p>
          <a:p>
            <a:pPr>
              <a:defRPr lang="ru-RU" sz="3600"/>
            </a:pPr>
            <a:endParaRPr/>
          </a:p>
          <a:p>
            <a:pPr>
              <a:defRPr lang="ru-RU" sz="3600"/>
            </a:pPr>
            <a:r>
              <a:t>       « Подари книгу  </a:t>
            </a:r>
          </a:p>
          <a:p>
            <a:pPr>
              <a:defRPr lang="ru-RU" sz="3600"/>
            </a:pPr>
            <a:r>
              <a:t>             школе»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extLst>
              <a:ext uri="smNativeData">
                <pr:smNativeData xmlns:pr="smNativeData" xmlns:p14="http://schemas.microsoft.com/office/powerpoint/2010/main" xmlns="" val="SMDATA_15_SHsDYhMAAAAlAAAAEQAAAA0AAAAAAAAAAAAAAAAAAAAAAAAAAAAAAAAAAAAAAAAAAAEAAABQAAAAAAAAAAAA4D8AAAAAAADgPwAAAAAAAOA/AAAAAAAA4D8AAAAAAADgPwAAAAAAAOA/AAAAAAAA4D8AAAAAAADgPwAAAAAAAOA/AAAAAAAA4D8CAAAAjAAAAAAAAAAAAAAA////AAAAAAAAAAAAAAAAAAAAAAAAAAAAAAAAAAAAAAAAAAAAZAAAAAEAAABAAAAAAAAAAAAAAAAAAAAAAAAAAAAAAAAAAAAAAAAAAAAAAAAAAAAAAAAAAAAAAAAAAAAAAAAAAAAAAAAAAAAAAAAAAAAAAAAAAAAAAAAAAAAAAAAAAAAAFAAAADwAAAAAAAAAAAAAAAAAAAAUAAAAAQAAABQAAAAUAAAAFAAAAAEAAAAAAAAAZAAAAGQAAAAAAAAAZAAAAGQAAAAVAAAAYAAAAAAAAAAAAAAADwAAACADAAAAAAAAAAAAAAEAAACgMgAAVgcAAKr4//8BAAAAf39/AAEAAABkAAAAAAAAABQAAABAHwAAAAAAACYAAAAAAAAAwOD//wAAAAAmAAAAZAAAABYAAABMAAAAAAAAAAAAAAAEAAAAAAAAAAEAAAB/f38AAAAAACgAAAAoAAAAZAAAAGQAAAAAAAAAzMzMAAAAAABQAAAAUAAAAGQAAABkAAAAAAAAAAcAAAA4AAAAAAAAAAAAAAAAAAAA////AAAAAAAAAAAAAAAAAAAAAAAAAAAAAAAAAAAAAABkAAAAZAAAAAAAAAAjAAAABAAAAGQAAAAXAAAAFAAAAPkkAAAwKgAA+SQAADAqAAAAAAAACQAAAAQAAAAAAAAADAAAABAAAAAAAAAAAAAAAAAAAAAAAAAAHgAAAGgAAAAAAAAAAAAAAAAAAAAAAAAAAAAAABAnAAAQJwAAAAAAAAAAAAAAAAAAAAAAAAAAAAAAAAAAAAAAAAAAAAAUAAAAAAAAAMDA/wAAAAAAZAAAADIAAAAAAAAAZAAAAAAAAAB/f38ACgAAAB8AAABUAAAA////AAAAAAAAAAAAAAAAAAAAAAAAAAAAAAAAAAAAAAAAAAAAAAAAAAAAAAB/f38Af39/AMzMzADAwP8Af39/AAAAAAAAAAAAAAAAAP///wAAAAAAIQAAABgAAAAUAAAAxAEAAKYCAADbNQAAuic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287020" y="430530"/>
            <a:ext cx="8467725" cy="60274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Акция подари книгу библиотеке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SHsD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/QEAAJQJAABAOAAATSM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323215" y="1557020"/>
            <a:ext cx="8820785" cy="4181475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Праздник книг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SHsD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3QYAACkBAADPMgAA7SU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115695" y="188595"/>
            <a:ext cx="7143750" cy="597662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podaridobrodetyam.ru/wp-content/uploads/2020/04/65260598.gif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SHsDYhMAAAAlAAAAEQAAAC0A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CMQs6l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9QAAAJoBAABAOAAAMCoAAB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" y="260350"/>
            <a:ext cx="8988425" cy="659765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Изображение1"/>
          <p:cNvPicPr>
            <a:picLocks noChangeAspect="1"/>
            <a:extLst>
              <a:ext uri="smNativeData">
                <pr:smNativeData xmlns:pr="smNativeData" xmlns:p14="http://schemas.microsoft.com/office/powerpoint/2010/main" xmlns="" val="SMDATA_15_SHsDYhMAAAAlAAAAEQAAAC8BAAAAkAAAAEgAAACQAAAASAAAAAAAAAAAAAAAAAAAAAEAAABQAAAAAAAAAAAA4D8AAAAAAADgPwAAAAAAAOA/AAAAAAAA4D8AAAAAAADgPwAAAAAAAOA/AAAAAAAA4D8AAAAAAADgPwAAAAAAAOA/AAAAAAAA4D8CAAAAjAAAAAAAAAAAAAAAT4G9DP///wgAAAAAAAAAAAAAAAAAAAAAAAAAAAAAAAAAAAAAZAAAAAEAAABAAAAAAAAAAAAAAAAAAAAAAAAAAAAAAAAAAAAAAAAAAAAAAAAAAAAAAAAAAAAAAAAAAAAAAAAAAAAAAAAAAAAAAAAAAAAAAAAAAAAAAAAAAAAAAAAAAAAAFAAAADwAAAAAAAAAAAAAAAAAAAkUAAAAAQAAABQAAAAUAAAAFAAAAAEAAAAAAAAAZAAAAGQAAAAAAAAAZAAAAGQAAAAVAAAAYAAAAAAAAAAAAAAADwAAACADAAAAAAAAAAAAAAEAAACgMgAAVgcAAKr4//8BAAAAf39/AAEAAABkAAAAAAAAABQAAABAHwAAAAAAACYAAAAAAAAAwOD//wAAAAAmAAAAZAAAABYAAABMAAAAAAAAAAAAAAAEAAAAAAAAAAEAAADu7OEKAAAAACgAAAAoAAAAZAAAAGQAAAAAAAAAzMzMAAAAAABQAAAAUAAAAGQAAABkAAAAAAAAAAcAAAA4AAAAAAAAAAAAAAAAAAAA////AAAAAAAAAAAAAAAAAAAAAAAAAAAAAAAAAAAAAABkAAAAZAAAAAAAAAAjAAAABAAAAGQAAAAXAAAAFAAAAAAAAAAAAAAA/38AAP9/AAAAAAAACQAAAAQAAAAAAAAADAAAABAAAAAAAAAAAAAAAAAAAAAAAAAAHgAAAGgAAAAAAAAAAAAAAAAAAAAAAAAAAAAAABAnAAAQJwAAAAAAAAAAAAAAAAAAAAAAAAAAAAAAAAAAAAAAAAAAAAAUAAAAAAAAAMDA/wAAAAAAZAAAADIAAAAAAAAAZAAAAAAAAAB/f38ACgAAAB8AAABUAAAAT4G9Bf///wEAAAAAAAAAAAAAAAAAAAAAAAAAAAAAAAAAAAAAAAAAAAAAAAJ/f38A7uzhA8zMzADAwP8Af39/AAAAAAAAAAAAAAAAAP///wAAAAAAIQAAABgAAAAUAAAA6/////////82OAAAMSoAAAAAAAAmAAAACAAAAP//////////"/>
              </a:ext>
            </a:extLst>
          </p:cNvPicPr>
          <p:nvPr/>
        </p:nvPicPr>
        <p:blipFill>
          <a:blip r:embed="rId2"/>
          <a:stretch>
            <a:fillRect/>
          </a:stretch>
        </p:blipFill>
        <p:spPr>
          <a:xfrm>
            <a:off x="-13335" y="-635"/>
            <a:ext cx="9150985" cy="6859270"/>
          </a:xfrm>
          <a:prstGeom prst="rect">
            <a:avLst/>
          </a:prstGeom>
          <a:noFill/>
          <a:ln>
            <a:noFill/>
          </a:ln>
          <a:effectLst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:pull/>
        <p:extLst>
          <p:ext uri="smNativeData">
            <pr:smNativeData xmlns:pr="smNativeData" xmlns="" val="SHsDYgAAAAAUBQAAAAAAAAcAAAAAAAAAAAAAAAAAAAAAAAAAAQAAAAAAAAAAAAAAAAAAAAAAAAAAAAAA"/>
          </p:ext>
        </p:extLst>
      </p:transition>
    </mc:Choice>
    <mc:Fallback>
      <p:transition spd="slow">
        <p:pull/>
        <p:extLst>
          <p:ext uri="smNativeData">
            <pr:smNativeData xmlns:pr="smNativeData" xmlns:p14="http://schemas.microsoft.com/office/powerpoint/2010/main" xmlns="" val="SHsDYgAAAAAUBQAAAAAAAAcAAAAAAAAAAAAAAAAAAAAAAAAAAQAAAAAAAAAAAAAAAAAAAAAAAAAAAAAA"/>
          </p:ext>
        </p:extLst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">
  <a:themeElements>
    <a:clrScheme name="Presentation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resentation">
      <a:majorFont>
        <a:latin typeface="Calibri"/>
        <a:ea typeface="Calibri"/>
        <a:cs typeface="Calibri"/>
      </a:majorFont>
      <a:minorFont>
        <a:latin typeface="Calibri"/>
        <a:ea typeface="Calibri"/>
        <a:cs typeface="Calibri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>
        <a:prstTxWarp prst="textNoShape">
          <a:avLst/>
        </a:prstTxWarp>
        <a:noAutofit/>
      </a:bodyPr>
      <a:lstStyle>
        <a:defPPr>
          <a:defRPr/>
        </a:defPPr>
      </a:lstStyle>
      <a:style>
        <a:lnRef idx="0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>
    <a:extraClrScheme>
      <a:clrScheme name="Presentation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 2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9BBB59"/>
        </a:accent3>
        <a:accent4>
          <a:srgbClr val="8064A2"/>
        </a:accent4>
        <a:accent5>
          <a:srgbClr val="4BACC6"/>
        </a:accent5>
        <a:accent6>
          <a:srgbClr val="F79646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10</Words>
  <Application>Microsoft Office PowerPoint</Application>
  <PresentationFormat>Экран (4:3)</PresentationFormat>
  <Paragraphs>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Presentation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BEST</cp:lastModifiedBy>
  <cp:revision>1</cp:revision>
  <dcterms:created xsi:type="dcterms:W3CDTF">2022-02-09T06:55:09Z</dcterms:created>
  <dcterms:modified xsi:type="dcterms:W3CDTF">2022-02-09T08:53:11Z</dcterms:modified>
</cp:coreProperties>
</file>