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7" r:id="rId2"/>
    <p:sldId id="273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0A459-B396-4027-A12E-6C797F5331C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8F680-5A54-45D7-8CC8-03AD0D0BF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6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67000"/>
                <a:shade val="93000"/>
                <a:satMod val="110000"/>
                <a:lumMod val="90000"/>
              </a:schemeClr>
            </a:gs>
            <a:gs pos="76000">
              <a:schemeClr val="bg2">
                <a:tint val="85000"/>
                <a:shade val="75000"/>
                <a:satMod val="120000"/>
              </a:schemeClr>
            </a:gs>
            <a:gs pos="100000">
              <a:schemeClr val="bg2">
                <a:tint val="86000"/>
                <a:shade val="50000"/>
                <a:satMod val="13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763"/>
            <a:ext cx="9371054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105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8-А класс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78140"/>
      </p:ext>
    </p:extLst>
  </p:cSld>
  <p:clrMapOvr>
    <a:masterClrMapping/>
  </p:clrMapOvr>
  <p:transition spd="slow" advTm="211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38950"/>
          </a:xfrm>
        </p:spPr>
      </p:pic>
    </p:spTree>
    <p:extLst>
      <p:ext uri="{BB962C8B-B14F-4D97-AF65-F5344CB8AC3E}">
        <p14:creationId xmlns:p14="http://schemas.microsoft.com/office/powerpoint/2010/main" val="813667384"/>
      </p:ext>
    </p:extLst>
  </p:cSld>
  <p:clrMapOvr>
    <a:masterClrMapping/>
  </p:clrMapOvr>
  <p:transition spd="slow" advTm="26343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24281355"/>
      </p:ext>
    </p:extLst>
  </p:cSld>
  <p:clrMapOvr>
    <a:masterClrMapping/>
  </p:clrMapOvr>
  <p:transition spd="slow" advTm="30831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997853601"/>
      </p:ext>
    </p:extLst>
  </p:cSld>
  <p:clrMapOvr>
    <a:masterClrMapping/>
  </p:clrMapOvr>
  <p:transition spd="slow" advTm="29842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</p:spTree>
    <p:extLst>
      <p:ext uri="{BB962C8B-B14F-4D97-AF65-F5344CB8AC3E}">
        <p14:creationId xmlns:p14="http://schemas.microsoft.com/office/powerpoint/2010/main" val="1436734182"/>
      </p:ext>
    </p:extLst>
  </p:cSld>
  <p:clrMapOvr>
    <a:masterClrMapping/>
  </p:clrMapOvr>
  <p:transition spd="slow" advTm="29964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0" y="2209800"/>
            <a:ext cx="6830909" cy="2257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848402"/>
      </p:ext>
    </p:extLst>
  </p:cSld>
  <p:clrMapOvr>
    <a:masterClrMapping/>
  </p:clrMapOvr>
  <p:transition spd="slow" advTm="140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выступления на родительском собрании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3108722" cy="4144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10581"/>
            <a:ext cx="3407550" cy="45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616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выступления на родительском собрании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3043200" cy="4057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2984203" cy="39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30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выступления на родительском собрании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82424"/>
            <a:ext cx="3228075" cy="4304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82424"/>
            <a:ext cx="3341925" cy="44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21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477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544">
        <p:split orient="vert"/>
      </p:transition>
    </mc:Choice>
    <mc:Fallback xmlns="">
      <p:transition spd="slow" advTm="3254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6100"/>
          </a:xfrm>
        </p:spPr>
      </p:pic>
    </p:spTree>
    <p:extLst>
      <p:ext uri="{BB962C8B-B14F-4D97-AF65-F5344CB8AC3E}">
        <p14:creationId xmlns:p14="http://schemas.microsoft.com/office/powerpoint/2010/main" val="14482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882">
        <p14:reveal/>
      </p:transition>
    </mc:Choice>
    <mc:Fallback xmlns="">
      <p:transition spd="slow" advTm="648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0"/>
            <a:ext cx="9153525" cy="6858000"/>
          </a:xfrm>
        </p:spPr>
      </p:pic>
    </p:spTree>
    <p:extLst>
      <p:ext uri="{BB962C8B-B14F-4D97-AF65-F5344CB8AC3E}">
        <p14:creationId xmlns:p14="http://schemas.microsoft.com/office/powerpoint/2010/main" val="1728207411"/>
      </p:ext>
    </p:extLst>
  </p:cSld>
  <p:clrMapOvr>
    <a:masterClrMapping/>
  </p:clrMapOvr>
  <p:transition spd="slow" advTm="20927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1337"/>
          </a:xfrm>
        </p:spPr>
      </p:pic>
    </p:spTree>
    <p:extLst>
      <p:ext uri="{BB962C8B-B14F-4D97-AF65-F5344CB8AC3E}">
        <p14:creationId xmlns:p14="http://schemas.microsoft.com/office/powerpoint/2010/main" val="2013749706"/>
      </p:ext>
    </p:extLst>
  </p:cSld>
  <p:clrMapOvr>
    <a:masterClrMapping/>
  </p:clrMapOvr>
  <p:transition spd="med" advTm="21581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3456157870"/>
      </p:ext>
    </p:extLst>
  </p:cSld>
  <p:clrMapOvr>
    <a:masterClrMapping/>
  </p:clrMapOvr>
  <p:transition spd="slow" advTm="21668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Macro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TM01859866[[fn=Макрос]]</Template>
  <TotalTime>610</TotalTime>
  <Words>20</Words>
  <Application>Microsoft Office PowerPoint</Application>
  <PresentationFormat>Экран (4:3)</PresentationFormat>
  <Paragraphs>4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Times New Roman</vt:lpstr>
      <vt:lpstr>Wingdings</vt:lpstr>
      <vt:lpstr>Macro</vt:lpstr>
      <vt:lpstr>Презентация PowerPoint</vt:lpstr>
      <vt:lpstr>Презентация для выступления на родительском собрании</vt:lpstr>
      <vt:lpstr>Презентация для выступления на родительском собрании</vt:lpstr>
      <vt:lpstr>Презентация для выступления на родительском собрании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Учетная запись Майкрософт</cp:lastModifiedBy>
  <cp:revision>40</cp:revision>
  <dcterms:created xsi:type="dcterms:W3CDTF">2016-03-03T11:50:14Z</dcterms:created>
  <dcterms:modified xsi:type="dcterms:W3CDTF">2022-02-19T05:33:01Z</dcterms:modified>
</cp:coreProperties>
</file>